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ags/tag6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63.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3" r:id="rId3"/>
    <p:sldMasterId id="2147483681" r:id="rId4"/>
    <p:sldMasterId id="2147483694" r:id="rId5"/>
    <p:sldMasterId id="2147483707" r:id="rId6"/>
  </p:sldMasterIdLst>
  <p:notesMasterIdLst>
    <p:notesMasterId r:id="rId32"/>
  </p:notesMasterIdLst>
  <p:handoutMasterIdLst>
    <p:handoutMasterId r:id="rId33"/>
  </p:handoutMasterIdLst>
  <p:sldIdLst>
    <p:sldId id="503" r:id="rId7"/>
    <p:sldId id="1815" r:id="rId8"/>
    <p:sldId id="1845" r:id="rId9"/>
    <p:sldId id="1854" r:id="rId10"/>
    <p:sldId id="1855" r:id="rId11"/>
    <p:sldId id="1833" r:id="rId12"/>
    <p:sldId id="1834" r:id="rId13"/>
    <p:sldId id="1840" r:id="rId14"/>
    <p:sldId id="1880" r:id="rId15"/>
    <p:sldId id="1881" r:id="rId16"/>
    <p:sldId id="1883" r:id="rId17"/>
    <p:sldId id="1882" r:id="rId18"/>
    <p:sldId id="1877" r:id="rId19"/>
    <p:sldId id="1878" r:id="rId20"/>
    <p:sldId id="1884" r:id="rId21"/>
    <p:sldId id="1886" r:id="rId22"/>
    <p:sldId id="1887" r:id="rId23"/>
    <p:sldId id="1888" r:id="rId24"/>
    <p:sldId id="1889" r:id="rId25"/>
    <p:sldId id="1879" r:id="rId26"/>
    <p:sldId id="1890" r:id="rId27"/>
    <p:sldId id="1891" r:id="rId28"/>
    <p:sldId id="1892" r:id="rId29"/>
    <p:sldId id="1893" r:id="rId30"/>
    <p:sldId id="501" r:id="rId31"/>
  </p:sldIdLst>
  <p:sldSz cx="9144000" cy="571976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69">
          <p15:clr>
            <a:srgbClr val="A4A3A4"/>
          </p15:clr>
        </p15:guide>
        <p15:guide id="2" orient="horz" pos="2051">
          <p15:clr>
            <a:srgbClr val="A4A3A4"/>
          </p15:clr>
        </p15:guide>
        <p15:guide id="3" pos="1882">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53CC"/>
    <a:srgbClr val="5185CC"/>
    <a:srgbClr val="4385D2"/>
    <a:srgbClr val="4472C4"/>
    <a:srgbClr val="073E87"/>
    <a:srgbClr val="001845"/>
    <a:srgbClr val="07438A"/>
    <a:srgbClr val="07A2BB"/>
    <a:srgbClr val="05DFDB"/>
    <a:srgbClr val="05E0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2938" autoAdjust="0"/>
  </p:normalViewPr>
  <p:slideViewPr>
    <p:cSldViewPr snapToGrid="0">
      <p:cViewPr varScale="1">
        <p:scale>
          <a:sx n="112" d="100"/>
          <a:sy n="112" d="100"/>
        </p:scale>
        <p:origin x="1620" y="114"/>
      </p:cViewPr>
      <p:guideLst>
        <p:guide orient="horz" pos="1669"/>
        <p:guide orient="horz" pos="2051"/>
        <p:guide pos="1882"/>
      </p:guideLst>
    </p:cSldViewPr>
  </p:slideViewPr>
  <p:notesTextViewPr>
    <p:cViewPr>
      <p:scale>
        <a:sx n="1" d="1"/>
        <a:sy n="1" d="1"/>
      </p:scale>
      <p:origin x="0" y="0"/>
    </p:cViewPr>
  </p:notesTextViewPr>
  <p:sorterViewPr>
    <p:cViewPr>
      <p:scale>
        <a:sx n="200" d="100"/>
        <a:sy n="200" d="100"/>
      </p:scale>
      <p:origin x="0" y="0"/>
    </p:cViewPr>
  </p:sorterViewPr>
  <p:notesViewPr>
    <p:cSldViewPr snapToGrid="0">
      <p:cViewPr varScale="1">
        <p:scale>
          <a:sx n="97" d="100"/>
          <a:sy n="97" d="100"/>
        </p:scale>
        <p:origin x="3688"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D8B3C4-4890-3948-9363-923FD9C75688}" type="datetimeFigureOut">
              <a:rPr kumimoji="1" lang="zh-CN" altLang="en-US" smtClean="0"/>
              <a:t>2020/12/1</a:t>
            </a:fld>
            <a:endParaRPr kumimoji="1"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E3F0E-A656-0A4E-995A-CEABC8483FA5}" type="slidenum">
              <a:rPr kumimoji="1" lang="zh-CN" altLang="en-US" smtClean="0"/>
              <a:t>‹#›</a:t>
            </a:fld>
            <a:endParaRPr kumimoji="1"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8BDA90-0165-49D6-9986-4CE6A861612C}" type="datetimeFigureOut">
              <a:rPr lang="zh-CN" altLang="en-US" smtClean="0"/>
              <a:t>2020/12/1</a:t>
            </a:fld>
            <a:endParaRPr lang="zh-CN" altLang="en-US"/>
          </a:p>
        </p:txBody>
      </p:sp>
      <p:sp>
        <p:nvSpPr>
          <p:cNvPr id="4" name="幻灯片图像占位符 3"/>
          <p:cNvSpPr>
            <a:spLocks noGrp="1" noRot="1" noChangeAspect="1"/>
          </p:cNvSpPr>
          <p:nvPr>
            <p:ph type="sldImg" idx="2"/>
          </p:nvPr>
        </p:nvSpPr>
        <p:spPr>
          <a:xfrm>
            <a:off x="962451" y="1143000"/>
            <a:ext cx="4933098"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C6B13-821D-4E8C-9271-B418E89BACEA}"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2025" y="1143000"/>
            <a:ext cx="4933950" cy="3086100"/>
          </a:xfrm>
        </p:spPr>
      </p:sp>
      <p:sp>
        <p:nvSpPr>
          <p:cNvPr id="3" name="备注占位符 2"/>
          <p:cNvSpPr>
            <a:spLocks noGrp="1"/>
          </p:cNvSpPr>
          <p:nvPr>
            <p:ph type="body" idx="1"/>
          </p:nvPr>
        </p:nvSpPr>
        <p:spPr/>
        <p:txBody>
          <a:bodyPr/>
          <a:lstStyle/>
          <a:p>
            <a:r>
              <a:rPr lang="zh-CN" altLang="en-US" dirty="0"/>
              <a:t>哈喽，伙伴们大家好，我是</a:t>
            </a:r>
            <a:r>
              <a:rPr lang="en-US" altLang="zh-CN" dirty="0" err="1"/>
              <a:t>Datawhale</a:t>
            </a:r>
            <a:r>
              <a:rPr lang="zh-CN" altLang="en-US" dirty="0"/>
              <a:t>成员吴忠强， 目前是东北大学在读研究生， 今天很荣幸能在这里给大家分享新闻推荐入门赛特征工程部分的内容和设计思路， 下面我们开始吧：</a:t>
            </a:r>
          </a:p>
        </p:txBody>
      </p:sp>
      <p:sp>
        <p:nvSpPr>
          <p:cNvPr id="4" name="灯片编号占位符 3"/>
          <p:cNvSpPr>
            <a:spLocks noGrp="1"/>
          </p:cNvSpPr>
          <p:nvPr>
            <p:ph type="sldNum" sz="quarter" idx="10"/>
          </p:nvPr>
        </p:nvSpPr>
        <p:spPr/>
        <p:txBody>
          <a:bodyPr/>
          <a:lstStyle/>
          <a:p>
            <a:fld id="{C40716FC-E790-4F67-9354-6976C83A4E67}"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2025" y="1143000"/>
            <a:ext cx="4933950" cy="3086100"/>
          </a:xfrm>
        </p:spPr>
      </p:sp>
      <p:sp>
        <p:nvSpPr>
          <p:cNvPr id="3" name="备注占位符 2"/>
          <p:cNvSpPr>
            <a:spLocks noGrp="1"/>
          </p:cNvSpPr>
          <p:nvPr>
            <p:ph type="body" idx="1"/>
          </p:nvPr>
        </p:nvSpPr>
        <p:spPr/>
        <p:txBody>
          <a:bodyPr/>
          <a:lstStyle/>
          <a:p>
            <a:r>
              <a:rPr lang="en-US" altLang="zh-CN" dirty="0"/>
              <a:t>Word2Vec</a:t>
            </a:r>
            <a:r>
              <a:rPr lang="zh-CN" altLang="en-US" dirty="0"/>
              <a:t>是计算词嵌入向量的一种模式， 是</a:t>
            </a:r>
            <a:r>
              <a:rPr lang="en-US" altLang="zh-CN" dirty="0"/>
              <a:t>NLP</a:t>
            </a:r>
            <a:r>
              <a:rPr lang="zh-CN" altLang="en-US" dirty="0"/>
              <a:t>领域开始的时候计算词嵌入的一种经典的方式， 它的主要思想就是从一个单词的上下文中往往可以猜测出这个单词的大体意思，这就说明这个句子序列相邻单词之间是有某种关联或者关系的， 而</a:t>
            </a:r>
            <a:r>
              <a:rPr lang="en-US" altLang="zh-CN" dirty="0"/>
              <a:t>word2vec</a:t>
            </a:r>
            <a:r>
              <a:rPr lang="zh-CN" altLang="en-US" dirty="0"/>
              <a:t>呢，就是想把这种上下文与中心词之间的这种关系给学习出来。 有两个主流的算法模型</a:t>
            </a:r>
            <a:r>
              <a:rPr lang="en-US" altLang="zh-CN" dirty="0"/>
              <a:t>skip-gram</a:t>
            </a:r>
            <a:r>
              <a:rPr lang="zh-CN" altLang="en-US" dirty="0"/>
              <a:t>和</a:t>
            </a:r>
            <a:r>
              <a:rPr lang="en-US" altLang="zh-CN" dirty="0" err="1"/>
              <a:t>cbow</a:t>
            </a:r>
            <a:r>
              <a:rPr lang="zh-CN" altLang="en-US" dirty="0"/>
              <a:t>， 前者是通过中心词去预测上下文， 而后者是通过上下文去预测中心词。具体的原理这里简单的说一下，详细的可以参考我们给出的几篇文章哈。</a:t>
            </a:r>
            <a:endParaRPr lang="en-US" altLang="zh-CN" dirty="0"/>
          </a:p>
          <a:p>
            <a:r>
              <a:rPr lang="zh-CN" altLang="en-US" dirty="0"/>
              <a:t>解释一下上面的过程。</a:t>
            </a:r>
            <a:endParaRPr lang="en-US" altLang="zh-CN" dirty="0"/>
          </a:p>
          <a:p>
            <a:r>
              <a:rPr lang="zh-CN" altLang="en-US" dirty="0"/>
              <a:t>然后说一下这个</a:t>
            </a:r>
            <a:r>
              <a:rPr lang="en-US" altLang="zh-CN" dirty="0"/>
              <a:t>embedding</a:t>
            </a:r>
            <a:r>
              <a:rPr lang="zh-CN" altLang="en-US" dirty="0"/>
              <a:t>和比赛中给出</a:t>
            </a:r>
            <a:r>
              <a:rPr lang="en-US" altLang="zh-CN" dirty="0"/>
              <a:t>embedding</a:t>
            </a:r>
            <a:r>
              <a:rPr lang="zh-CN" altLang="en-US" dirty="0"/>
              <a:t>可能存在的不同。</a:t>
            </a:r>
            <a:endParaRPr lang="en-US" altLang="zh-CN" dirty="0"/>
          </a:p>
          <a:p>
            <a:r>
              <a:rPr lang="zh-CN" altLang="en-US" dirty="0"/>
              <a:t>至于代码部分，这里不做讲解，  说一下具体用的话，可以使用</a:t>
            </a:r>
            <a:r>
              <a:rPr lang="en-US" altLang="zh-CN" dirty="0" err="1"/>
              <a:t>gensim</a:t>
            </a:r>
            <a:r>
              <a:rPr lang="zh-CN" altLang="en-US" dirty="0"/>
              <a:t>里面写好的</a:t>
            </a:r>
            <a:r>
              <a:rPr lang="en-US" altLang="zh-CN" dirty="0"/>
              <a:t>Word2Vec</a:t>
            </a:r>
            <a:r>
              <a:rPr lang="zh-CN" altLang="en-US" dirty="0"/>
              <a:t>模型， 一些参数和如何使用我们已经给出了详细的说明。 </a:t>
            </a:r>
            <a:endParaRPr lang="en-US" altLang="zh-CN" dirty="0"/>
          </a:p>
        </p:txBody>
      </p:sp>
      <p:sp>
        <p:nvSpPr>
          <p:cNvPr id="4" name="灯片编号占位符 3"/>
          <p:cNvSpPr>
            <a:spLocks noGrp="1"/>
          </p:cNvSpPr>
          <p:nvPr>
            <p:ph type="sldNum" sz="quarter" idx="5"/>
          </p:nvPr>
        </p:nvSpPr>
        <p:spPr/>
        <p:txBody>
          <a:bodyPr/>
          <a:lstStyle/>
          <a:p>
            <a:fld id="{7A8C6B13-821D-4E8C-9271-B418E89BACEA}" type="slidenum">
              <a:rPr lang="zh-CN" altLang="en-US" smtClean="0"/>
              <a:t>16</a:t>
            </a:fld>
            <a:endParaRPr lang="zh-CN" altLang="en-US"/>
          </a:p>
        </p:txBody>
      </p:sp>
    </p:spTree>
    <p:extLst>
      <p:ext uri="{BB962C8B-B14F-4D97-AF65-F5344CB8AC3E}">
        <p14:creationId xmlns:p14="http://schemas.microsoft.com/office/powerpoint/2010/main" val="15532603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2025" y="1143000"/>
            <a:ext cx="4933950" cy="3086100"/>
          </a:xfrm>
        </p:spPr>
      </p:sp>
      <p:sp>
        <p:nvSpPr>
          <p:cNvPr id="3" name="备注占位符 2"/>
          <p:cNvSpPr>
            <a:spLocks noGrp="1"/>
          </p:cNvSpPr>
          <p:nvPr>
            <p:ph type="body" idx="1"/>
          </p:nvPr>
        </p:nvSpPr>
        <p:spPr/>
        <p:txBody>
          <a:bodyPr/>
          <a:lstStyle/>
          <a:p>
            <a:r>
              <a:rPr lang="zh-CN" altLang="en-US" dirty="0"/>
              <a:t>这部分的思路启发，来自于数据分析</a:t>
            </a:r>
            <a:endParaRPr lang="en-US" altLang="zh-CN" dirty="0"/>
          </a:p>
          <a:p>
            <a:r>
              <a:rPr lang="zh-CN" altLang="en-US" dirty="0"/>
              <a:t>这里在解释一下用户活跃度的衡量这里， 只是提供了一种思路， 用了一个点击频率和点击次数的一种结合</a:t>
            </a:r>
            <a:endParaRPr lang="en-US" altLang="zh-CN" dirty="0"/>
          </a:p>
          <a:p>
            <a:r>
              <a:rPr lang="zh-CN" altLang="en-US" dirty="0"/>
              <a:t>解释一下主题爱好这个， 从用户点击文章的主题个数也可以做一个特征， 衡量用户的兴趣广泛度等等， 或者</a:t>
            </a:r>
            <a:r>
              <a:rPr lang="en-US" altLang="zh-CN" dirty="0" err="1"/>
              <a:t>mltihot</a:t>
            </a:r>
            <a:r>
              <a:rPr lang="zh-CN" altLang="en-US" dirty="0"/>
              <a:t>编码，这里采取的一种方式是候选文章是不是在其历史点击的文章主题里面</a:t>
            </a:r>
            <a:endParaRPr lang="en-US" altLang="zh-CN" dirty="0"/>
          </a:p>
          <a:p>
            <a:endParaRPr lang="zh-CN" altLang="en-US" dirty="0"/>
          </a:p>
        </p:txBody>
      </p:sp>
      <p:sp>
        <p:nvSpPr>
          <p:cNvPr id="4" name="灯片编号占位符 3"/>
          <p:cNvSpPr>
            <a:spLocks noGrp="1"/>
          </p:cNvSpPr>
          <p:nvPr>
            <p:ph type="sldNum" sz="quarter" idx="5"/>
          </p:nvPr>
        </p:nvSpPr>
        <p:spPr/>
        <p:txBody>
          <a:bodyPr/>
          <a:lstStyle/>
          <a:p>
            <a:fld id="{7A8C6B13-821D-4E8C-9271-B418E89BACEA}" type="slidenum">
              <a:rPr lang="zh-CN" altLang="en-US" smtClean="0"/>
              <a:t>17</a:t>
            </a:fld>
            <a:endParaRPr lang="zh-CN" altLang="en-US"/>
          </a:p>
        </p:txBody>
      </p:sp>
    </p:spTree>
    <p:extLst>
      <p:ext uri="{BB962C8B-B14F-4D97-AF65-F5344CB8AC3E}">
        <p14:creationId xmlns:p14="http://schemas.microsoft.com/office/powerpoint/2010/main" val="22777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2025" y="1143000"/>
            <a:ext cx="4933950" cy="3086100"/>
          </a:xfrm>
        </p:spPr>
      </p:sp>
      <p:sp>
        <p:nvSpPr>
          <p:cNvPr id="3" name="备注占位符 2"/>
          <p:cNvSpPr>
            <a:spLocks noGrp="1"/>
          </p:cNvSpPr>
          <p:nvPr>
            <p:ph type="body" idx="1"/>
          </p:nvPr>
        </p:nvSpPr>
        <p:spPr/>
        <p:txBody>
          <a:bodyPr/>
          <a:lstStyle/>
          <a:p>
            <a:r>
              <a:rPr lang="zh-CN" altLang="en-US" dirty="0"/>
              <a:t>这部分的思路启发，来自于数据分析</a:t>
            </a:r>
            <a:endParaRPr lang="en-US" altLang="zh-CN" dirty="0"/>
          </a:p>
          <a:p>
            <a:r>
              <a:rPr lang="zh-CN" altLang="en-US" dirty="0"/>
              <a:t>这里在解释一下文章热度的衡量这里， 只是提供了一种思路， 用了一个被点击频率和被点击次数的组合， 并且还要说明一下，这里的文章热度特征没用， 因为这个方式计算的热度只是日志里面出现过的文章， 而我们召回的时候， 召回了大量的日志里面没出现过的文章， 对于这种， 热度这个没法衡量。</a:t>
            </a:r>
            <a:endParaRPr lang="en-US" altLang="zh-CN" dirty="0"/>
          </a:p>
          <a:p>
            <a:endParaRPr lang="en-US" altLang="zh-CN" dirty="0"/>
          </a:p>
          <a:p>
            <a:r>
              <a:rPr lang="zh-CN" altLang="en-US" dirty="0"/>
              <a:t>除了文章热度，其他的直接拼接</a:t>
            </a:r>
            <a:endParaRPr lang="en-US" altLang="zh-CN" dirty="0"/>
          </a:p>
          <a:p>
            <a:r>
              <a:rPr lang="zh-CN" altLang="en-US" dirty="0"/>
              <a:t>具体代码不解释</a:t>
            </a:r>
          </a:p>
        </p:txBody>
      </p:sp>
      <p:sp>
        <p:nvSpPr>
          <p:cNvPr id="4" name="灯片编号占位符 3"/>
          <p:cNvSpPr>
            <a:spLocks noGrp="1"/>
          </p:cNvSpPr>
          <p:nvPr>
            <p:ph type="sldNum" sz="quarter" idx="5"/>
          </p:nvPr>
        </p:nvSpPr>
        <p:spPr/>
        <p:txBody>
          <a:bodyPr/>
          <a:lstStyle/>
          <a:p>
            <a:fld id="{7A8C6B13-821D-4E8C-9271-B418E89BACEA}" type="slidenum">
              <a:rPr lang="zh-CN" altLang="en-US" smtClean="0"/>
              <a:t>18</a:t>
            </a:fld>
            <a:endParaRPr lang="zh-CN" altLang="en-US"/>
          </a:p>
        </p:txBody>
      </p:sp>
    </p:spTree>
    <p:extLst>
      <p:ext uri="{BB962C8B-B14F-4D97-AF65-F5344CB8AC3E}">
        <p14:creationId xmlns:p14="http://schemas.microsoft.com/office/powerpoint/2010/main" val="3039717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2025" y="1143000"/>
            <a:ext cx="4933950" cy="3086100"/>
          </a:xfrm>
        </p:spPr>
      </p:sp>
      <p:sp>
        <p:nvSpPr>
          <p:cNvPr id="3" name="备注占位符 2"/>
          <p:cNvSpPr>
            <a:spLocks noGrp="1"/>
          </p:cNvSpPr>
          <p:nvPr>
            <p:ph type="body" idx="1"/>
          </p:nvPr>
        </p:nvSpPr>
        <p:spPr/>
        <p:txBody>
          <a:bodyPr/>
          <a:lstStyle/>
          <a:p>
            <a:r>
              <a:rPr lang="zh-CN" altLang="en-US" dirty="0"/>
              <a:t>基于这个数据集， 就可以进行一些操作了，比如特征选择呀等， 也可以直接用模型来进行训练了， 这个就是经过特征工程后的一个数据集， 通过特征工程，我们已经加入了用户和文章自身更多的信息， 也考虑了候选文章与用户点击过的历史文章之间的一些相似性， 包括内容上的（</a:t>
            </a:r>
            <a:r>
              <a:rPr lang="en-US" altLang="zh-CN" dirty="0"/>
              <a:t>embedding</a:t>
            </a:r>
            <a:r>
              <a:rPr lang="zh-CN" altLang="en-US" dirty="0"/>
              <a:t>）， 字数上的， 创建时间上的等等。 这时候， 我们如果再通过模型来训练进行预测的话， 效果要更加的精准。下面就是排序模型的事情了。 当然， 关于特征构造这块，一开始我也列出了一个核心理念，就是以目标为导向，从数据分析中启发， 仁者见仁和智者见智， 我们只是给大家提供一个构造特征的思路， 也不敢保证构造的每个特征都会有用， 也希望大家不被这些思路给限制住， 思维发散一些，尝试一个其他的特征，也欢迎后期和我们一块讨论。</a:t>
            </a:r>
          </a:p>
        </p:txBody>
      </p:sp>
      <p:sp>
        <p:nvSpPr>
          <p:cNvPr id="4" name="灯片编号占位符 3"/>
          <p:cNvSpPr>
            <a:spLocks noGrp="1"/>
          </p:cNvSpPr>
          <p:nvPr>
            <p:ph type="sldNum" sz="quarter" idx="5"/>
          </p:nvPr>
        </p:nvSpPr>
        <p:spPr/>
        <p:txBody>
          <a:bodyPr/>
          <a:lstStyle/>
          <a:p>
            <a:fld id="{7A8C6B13-821D-4E8C-9271-B418E89BACEA}" type="slidenum">
              <a:rPr lang="zh-CN" altLang="en-US" smtClean="0"/>
              <a:t>19</a:t>
            </a:fld>
            <a:endParaRPr lang="zh-CN" altLang="en-US"/>
          </a:p>
        </p:txBody>
      </p:sp>
    </p:spTree>
    <p:extLst>
      <p:ext uri="{BB962C8B-B14F-4D97-AF65-F5344CB8AC3E}">
        <p14:creationId xmlns:p14="http://schemas.microsoft.com/office/powerpoint/2010/main" val="24395763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2025" y="1143000"/>
            <a:ext cx="4933950" cy="30861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latin typeface="宋体" panose="02010600030101010101" pitchFamily="2" charset="-122"/>
                <a:ea typeface="宋体" panose="02010600030101010101" pitchFamily="2" charset="-122"/>
              </a:rPr>
              <a:t>目前大家应该是学习到了特征工程这部分的内容， 为了直播内容的完整性呢？ 这里简单的说一下排序这边一些细节和思路。通过召回的操作， 我们已经进行了问题规模的缩减， 而通过特征工程，我们构建好了一个监督的学习数据集， 下面我们就可以通过机器学习模型来进行训练，然后进行预测的过程。有了数据集之后， 模型这块我们鼓励大家多多尝试一些模型，比如上一期组队学习中学习到的</a:t>
            </a:r>
            <a:r>
              <a:rPr lang="en-US" altLang="zh-CN" dirty="0">
                <a:latin typeface="宋体" panose="02010600030101010101" pitchFamily="2" charset="-122"/>
                <a:ea typeface="宋体" panose="02010600030101010101" pitchFamily="2" charset="-122"/>
              </a:rPr>
              <a:t>GBDT+LR</a:t>
            </a:r>
            <a:r>
              <a:rPr lang="zh-CN" altLang="en-US" dirty="0">
                <a:latin typeface="宋体" panose="02010600030101010101" pitchFamily="2" charset="-122"/>
                <a:ea typeface="宋体" panose="02010600030101010101" pitchFamily="2" charset="-122"/>
              </a:rPr>
              <a:t>， </a:t>
            </a:r>
            <a:r>
              <a:rPr lang="en-US" altLang="zh-CN" dirty="0">
                <a:latin typeface="宋体" panose="02010600030101010101" pitchFamily="2" charset="-122"/>
                <a:ea typeface="宋体" panose="02010600030101010101" pitchFamily="2" charset="-122"/>
              </a:rPr>
              <a:t>W&amp;D</a:t>
            </a:r>
            <a:r>
              <a:rPr lang="zh-CN" altLang="en-US" dirty="0">
                <a:latin typeface="宋体" panose="02010600030101010101" pitchFamily="2" charset="-122"/>
                <a:ea typeface="宋体" panose="02010600030101010101" pitchFamily="2" charset="-122"/>
              </a:rPr>
              <a:t>等，都可以拿来试试， 学习致用才能对模型有更深的理解。  为了尽可能让知识全面一些，这里我们给出了三个比较有代表的排序模型， 一个机器学习分类模型</a:t>
            </a:r>
            <a:r>
              <a:rPr lang="en-US" altLang="zh-CN" dirty="0" err="1">
                <a:latin typeface="宋体" panose="02010600030101010101" pitchFamily="2" charset="-122"/>
                <a:ea typeface="宋体" panose="02010600030101010101" pitchFamily="2" charset="-122"/>
              </a:rPr>
              <a:t>lgb</a:t>
            </a:r>
            <a:r>
              <a:rPr lang="zh-CN" altLang="en-US" dirty="0">
                <a:latin typeface="宋体" panose="02010600030101010101" pitchFamily="2" charset="-122"/>
                <a:ea typeface="宋体" panose="02010600030101010101" pitchFamily="2" charset="-122"/>
              </a:rPr>
              <a:t>，一个排序模型</a:t>
            </a:r>
            <a:r>
              <a:rPr lang="en-US" altLang="zh-CN" dirty="0" err="1">
                <a:latin typeface="宋体" panose="02010600030101010101" pitchFamily="2" charset="-122"/>
                <a:ea typeface="宋体" panose="02010600030101010101" pitchFamily="2" charset="-122"/>
              </a:rPr>
              <a:t>lgb</a:t>
            </a:r>
            <a:r>
              <a:rPr lang="zh-CN" altLang="en-US" dirty="0">
                <a:latin typeface="宋体" panose="02010600030101010101" pitchFamily="2" charset="-122"/>
                <a:ea typeface="宋体" panose="02010600030101010101" pitchFamily="2" charset="-122"/>
              </a:rPr>
              <a:t>和 一个深度学习模型</a:t>
            </a:r>
            <a:r>
              <a:rPr lang="en-US" altLang="zh-CN" dirty="0">
                <a:latin typeface="宋体" panose="02010600030101010101" pitchFamily="2" charset="-122"/>
                <a:ea typeface="宋体" panose="02010600030101010101" pitchFamily="2" charset="-122"/>
              </a:rPr>
              <a:t>DIN</a:t>
            </a:r>
            <a:r>
              <a:rPr lang="zh-CN" altLang="en-US" dirty="0">
                <a:latin typeface="宋体" panose="02010600030101010101" pitchFamily="2" charset="-122"/>
                <a:ea typeface="宋体" panose="02010600030101010101" pitchFamily="2" charset="-122"/>
              </a:rPr>
              <a:t>。 关于</a:t>
            </a:r>
            <a:r>
              <a:rPr lang="en-US" altLang="zh-CN" dirty="0" err="1">
                <a:latin typeface="宋体" panose="02010600030101010101" pitchFamily="2" charset="-122"/>
                <a:ea typeface="宋体" panose="02010600030101010101" pitchFamily="2" charset="-122"/>
              </a:rPr>
              <a:t>lgb</a:t>
            </a:r>
            <a:r>
              <a:rPr lang="zh-CN" altLang="en-US" dirty="0">
                <a:latin typeface="宋体" panose="02010600030101010101" pitchFamily="2" charset="-122"/>
                <a:ea typeface="宋体" panose="02010600030101010101" pitchFamily="2" charset="-122"/>
              </a:rPr>
              <a:t>分类模型呢？ 这里就不再过多的赘述了， 相信大家对于</a:t>
            </a:r>
            <a:r>
              <a:rPr lang="en-US" altLang="zh-CN" dirty="0" err="1">
                <a:latin typeface="宋体" panose="02010600030101010101" pitchFamily="2" charset="-122"/>
                <a:ea typeface="宋体" panose="02010600030101010101" pitchFamily="2" charset="-122"/>
              </a:rPr>
              <a:t>lgb.classifier</a:t>
            </a:r>
            <a:r>
              <a:rPr lang="zh-CN" altLang="en-US" dirty="0">
                <a:latin typeface="宋体" panose="02010600030101010101" pitchFamily="2" charset="-122"/>
                <a:ea typeface="宋体" panose="02010600030101010101" pitchFamily="2" charset="-122"/>
              </a:rPr>
              <a:t>也比较熟悉了， 这里主要是解释一下另外的两个模型。</a:t>
            </a:r>
            <a:endParaRPr lang="en-US" altLang="zh-CN" dirty="0">
              <a:latin typeface="宋体" panose="02010600030101010101" pitchFamily="2" charset="-122"/>
              <a:ea typeface="宋体" panose="02010600030101010101" pitchFamily="2" charset="-122"/>
            </a:endParaRPr>
          </a:p>
          <a:p>
            <a:endParaRPr lang="zh-CN" altLang="en-US" dirty="0"/>
          </a:p>
        </p:txBody>
      </p:sp>
      <p:sp>
        <p:nvSpPr>
          <p:cNvPr id="4" name="灯片编号占位符 3"/>
          <p:cNvSpPr>
            <a:spLocks noGrp="1"/>
          </p:cNvSpPr>
          <p:nvPr>
            <p:ph type="sldNum" sz="quarter" idx="5"/>
          </p:nvPr>
        </p:nvSpPr>
        <p:spPr/>
        <p:txBody>
          <a:bodyPr/>
          <a:lstStyle/>
          <a:p>
            <a:fld id="{7A8C6B13-821D-4E8C-9271-B418E89BACEA}" type="slidenum">
              <a:rPr lang="zh-CN" altLang="en-US" smtClean="0"/>
              <a:t>20</a:t>
            </a:fld>
            <a:endParaRPr lang="zh-CN" altLang="en-US"/>
          </a:p>
        </p:txBody>
      </p:sp>
    </p:spTree>
    <p:extLst>
      <p:ext uri="{BB962C8B-B14F-4D97-AF65-F5344CB8AC3E}">
        <p14:creationId xmlns:p14="http://schemas.microsoft.com/office/powerpoint/2010/main" val="26307198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2025" y="1143000"/>
            <a:ext cx="4933950" cy="3086100"/>
          </a:xfrm>
        </p:spPr>
      </p:sp>
      <p:sp>
        <p:nvSpPr>
          <p:cNvPr id="3" name="备注占位符 2"/>
          <p:cNvSpPr>
            <a:spLocks noGrp="1"/>
          </p:cNvSpPr>
          <p:nvPr>
            <p:ph type="body" idx="1"/>
          </p:nvPr>
        </p:nvSpPr>
        <p:spPr/>
        <p:txBody>
          <a:bodyPr/>
          <a:lstStyle/>
          <a:p>
            <a:r>
              <a:rPr lang="en-US" altLang="zh-CN" dirty="0" err="1"/>
              <a:t>LGBRanker</a:t>
            </a:r>
            <a:r>
              <a:rPr lang="zh-CN" altLang="en-US" dirty="0"/>
              <a:t>的原理简单介绍， 怎么使用简单介绍， 分组那里要解释一下， 目前这个还没大弄明白。</a:t>
            </a:r>
          </a:p>
        </p:txBody>
      </p:sp>
      <p:sp>
        <p:nvSpPr>
          <p:cNvPr id="4" name="灯片编号占位符 3"/>
          <p:cNvSpPr>
            <a:spLocks noGrp="1"/>
          </p:cNvSpPr>
          <p:nvPr>
            <p:ph type="sldNum" sz="quarter" idx="5"/>
          </p:nvPr>
        </p:nvSpPr>
        <p:spPr/>
        <p:txBody>
          <a:bodyPr/>
          <a:lstStyle/>
          <a:p>
            <a:fld id="{7A8C6B13-821D-4E8C-9271-B418E89BACEA}" type="slidenum">
              <a:rPr lang="zh-CN" altLang="en-US" smtClean="0"/>
              <a:t>21</a:t>
            </a:fld>
            <a:endParaRPr lang="zh-CN" altLang="en-US"/>
          </a:p>
        </p:txBody>
      </p:sp>
    </p:spTree>
    <p:extLst>
      <p:ext uri="{BB962C8B-B14F-4D97-AF65-F5344CB8AC3E}">
        <p14:creationId xmlns:p14="http://schemas.microsoft.com/office/powerpoint/2010/main" val="23952358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2025" y="1143000"/>
            <a:ext cx="4933950" cy="3086100"/>
          </a:xfrm>
        </p:spPr>
      </p:sp>
      <p:sp>
        <p:nvSpPr>
          <p:cNvPr id="3" name="备注占位符 2"/>
          <p:cNvSpPr>
            <a:spLocks noGrp="1"/>
          </p:cNvSpPr>
          <p:nvPr>
            <p:ph type="body" idx="1"/>
          </p:nvPr>
        </p:nvSpPr>
        <p:spPr/>
        <p:txBody>
          <a:bodyPr/>
          <a:lstStyle/>
          <a:p>
            <a:r>
              <a:rPr lang="en-US" altLang="zh-CN" dirty="0"/>
              <a:t>DIN</a:t>
            </a:r>
            <a:r>
              <a:rPr lang="zh-CN" altLang="en-US" dirty="0"/>
              <a:t>这块简单的介绍一下原理和怎么使用， 具体的可以看后期的组队学习进阶， 会手撸这个模型</a:t>
            </a:r>
          </a:p>
        </p:txBody>
      </p:sp>
      <p:sp>
        <p:nvSpPr>
          <p:cNvPr id="4" name="灯片编号占位符 3"/>
          <p:cNvSpPr>
            <a:spLocks noGrp="1"/>
          </p:cNvSpPr>
          <p:nvPr>
            <p:ph type="sldNum" sz="quarter" idx="5"/>
          </p:nvPr>
        </p:nvSpPr>
        <p:spPr/>
        <p:txBody>
          <a:bodyPr/>
          <a:lstStyle/>
          <a:p>
            <a:fld id="{7A8C6B13-821D-4E8C-9271-B418E89BACEA}" type="slidenum">
              <a:rPr lang="zh-CN" altLang="en-US" smtClean="0"/>
              <a:t>22</a:t>
            </a:fld>
            <a:endParaRPr lang="zh-CN" altLang="en-US"/>
          </a:p>
        </p:txBody>
      </p:sp>
    </p:spTree>
    <p:extLst>
      <p:ext uri="{BB962C8B-B14F-4D97-AF65-F5344CB8AC3E}">
        <p14:creationId xmlns:p14="http://schemas.microsoft.com/office/powerpoint/2010/main" val="6557589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2025" y="1143000"/>
            <a:ext cx="4933950" cy="3086100"/>
          </a:xfrm>
        </p:spPr>
      </p:sp>
      <p:sp>
        <p:nvSpPr>
          <p:cNvPr id="3" name="备注占位符 2"/>
          <p:cNvSpPr>
            <a:spLocks noGrp="1"/>
          </p:cNvSpPr>
          <p:nvPr>
            <p:ph type="body" idx="1"/>
          </p:nvPr>
        </p:nvSpPr>
        <p:spPr/>
        <p:txBody>
          <a:bodyPr/>
          <a:lstStyle/>
          <a:p>
            <a:r>
              <a:rPr lang="zh-CN" altLang="en-US" dirty="0"/>
              <a:t>这里放两块代码进行解释一下， 相对简单</a:t>
            </a:r>
          </a:p>
        </p:txBody>
      </p:sp>
      <p:sp>
        <p:nvSpPr>
          <p:cNvPr id="4" name="灯片编号占位符 3"/>
          <p:cNvSpPr>
            <a:spLocks noGrp="1"/>
          </p:cNvSpPr>
          <p:nvPr>
            <p:ph type="sldNum" sz="quarter" idx="5"/>
          </p:nvPr>
        </p:nvSpPr>
        <p:spPr/>
        <p:txBody>
          <a:bodyPr/>
          <a:lstStyle/>
          <a:p>
            <a:fld id="{7A8C6B13-821D-4E8C-9271-B418E89BACEA}" type="slidenum">
              <a:rPr lang="zh-CN" altLang="en-US" smtClean="0"/>
              <a:t>23</a:t>
            </a:fld>
            <a:endParaRPr lang="zh-CN" altLang="en-US"/>
          </a:p>
        </p:txBody>
      </p:sp>
    </p:spTree>
    <p:extLst>
      <p:ext uri="{BB962C8B-B14F-4D97-AF65-F5344CB8AC3E}">
        <p14:creationId xmlns:p14="http://schemas.microsoft.com/office/powerpoint/2010/main" val="34251810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2025" y="1143000"/>
            <a:ext cx="4933950" cy="3086100"/>
          </a:xfrm>
        </p:spPr>
      </p:sp>
      <p:sp>
        <p:nvSpPr>
          <p:cNvPr id="3" name="备注占位符 2"/>
          <p:cNvSpPr>
            <a:spLocks noGrp="1"/>
          </p:cNvSpPr>
          <p:nvPr>
            <p:ph type="body" idx="1"/>
          </p:nvPr>
        </p:nvSpPr>
        <p:spPr/>
        <p:txBody>
          <a:bodyPr/>
          <a:lstStyle/>
          <a:p>
            <a:r>
              <a:rPr lang="zh-CN" altLang="en-US" dirty="0"/>
              <a:t>这里放两块代码进行解释一下</a:t>
            </a:r>
          </a:p>
        </p:txBody>
      </p:sp>
      <p:sp>
        <p:nvSpPr>
          <p:cNvPr id="4" name="灯片编号占位符 3"/>
          <p:cNvSpPr>
            <a:spLocks noGrp="1"/>
          </p:cNvSpPr>
          <p:nvPr>
            <p:ph type="sldNum" sz="quarter" idx="5"/>
          </p:nvPr>
        </p:nvSpPr>
        <p:spPr/>
        <p:txBody>
          <a:bodyPr/>
          <a:lstStyle/>
          <a:p>
            <a:fld id="{7A8C6B13-821D-4E8C-9271-B418E89BACEA}" type="slidenum">
              <a:rPr lang="zh-CN" altLang="en-US" smtClean="0"/>
              <a:t>24</a:t>
            </a:fld>
            <a:endParaRPr lang="zh-CN" altLang="en-US"/>
          </a:p>
        </p:txBody>
      </p:sp>
    </p:spTree>
    <p:extLst>
      <p:ext uri="{BB962C8B-B14F-4D97-AF65-F5344CB8AC3E}">
        <p14:creationId xmlns:p14="http://schemas.microsoft.com/office/powerpoint/2010/main" val="7038331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2025" y="1143000"/>
            <a:ext cx="4933950" cy="3086100"/>
          </a:xfrm>
        </p:spPr>
      </p:sp>
      <p:sp>
        <p:nvSpPr>
          <p:cNvPr id="3" name="备注占位符 2"/>
          <p:cNvSpPr>
            <a:spLocks noGrp="1"/>
          </p:cNvSpPr>
          <p:nvPr>
            <p:ph type="body" idx="1"/>
          </p:nvPr>
        </p:nvSpPr>
        <p:spPr/>
        <p:txBody>
          <a:bodyPr/>
          <a:lstStyle/>
          <a:p>
            <a:r>
              <a:rPr lang="zh-CN" altLang="en-US" dirty="0"/>
              <a:t>到这里， 关于本次新闻推荐入门赛组队学习的设计内容基本上就介绍完了， 我们这期的组队学习也即将到了尾声，感谢大家的坚持学习和一路陪伴，希望大家能够最后学有所获。</a:t>
            </a:r>
            <a:endParaRPr lang="en-US" altLang="zh-CN" dirty="0"/>
          </a:p>
          <a:p>
            <a:r>
              <a:rPr lang="zh-CN" altLang="en-US" dirty="0"/>
              <a:t>如果大家在学习的过程中遇到了问题， 可以在群里找到我们， 助教会尽快做出解答</a:t>
            </a:r>
            <a:endParaRPr lang="en-US" altLang="zh-CN" dirty="0"/>
          </a:p>
          <a:p>
            <a:r>
              <a:rPr lang="zh-CN" altLang="en-US" dirty="0"/>
              <a:t>如果大家对于该比赛上分方面有好的思路也欢迎与我们一块探讨和交流哈。</a:t>
            </a:r>
            <a:endParaRPr lang="en-US" altLang="zh-CN" dirty="0"/>
          </a:p>
          <a:p>
            <a:endParaRPr lang="en-US" altLang="zh-CN" dirty="0"/>
          </a:p>
          <a:p>
            <a:r>
              <a:rPr lang="zh-CN" altLang="en-US" dirty="0"/>
              <a:t>好， 今天的分享就到这里吧， 感谢大家的观看， 后面一期是鱼佬为我们介绍比赛上分的一些技巧了， 这个就是从实战的角度出发了， 拿好小板凳， 敬请期待吧， 谢谢大家。</a:t>
            </a:r>
          </a:p>
        </p:txBody>
      </p:sp>
      <p:sp>
        <p:nvSpPr>
          <p:cNvPr id="4" name="灯片编号占位符 3"/>
          <p:cNvSpPr>
            <a:spLocks noGrp="1"/>
          </p:cNvSpPr>
          <p:nvPr>
            <p:ph type="sldNum" sz="quarter" idx="10"/>
          </p:nvPr>
        </p:nvSpPr>
        <p:spPr/>
        <p:txBody>
          <a:bodyPr/>
          <a:lstStyle/>
          <a:p>
            <a:fld id="{C40716FC-E790-4F67-9354-6976C83A4E67}" type="slidenum">
              <a:rPr lang="zh-CN" altLang="en-US" smtClean="0"/>
              <a:t>25</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2025" y="1143000"/>
            <a:ext cx="4933950" cy="3086100"/>
          </a:xfrm>
        </p:spPr>
      </p:sp>
      <p:sp>
        <p:nvSpPr>
          <p:cNvPr id="3" name="备注占位符 2"/>
          <p:cNvSpPr>
            <a:spLocks noGrp="1"/>
          </p:cNvSpPr>
          <p:nvPr>
            <p:ph type="body" idx="1"/>
          </p:nvPr>
        </p:nvSpPr>
        <p:spPr/>
        <p:txBody>
          <a:bodyPr/>
          <a:lstStyle/>
          <a:p>
            <a:r>
              <a:rPr lang="zh-CN" altLang="en-US" dirty="0"/>
              <a:t>本次分享主要包括四部分的内容， </a:t>
            </a:r>
            <a:r>
              <a:rPr lang="en-US" altLang="zh-CN" dirty="0"/>
              <a:t>1</a:t>
            </a:r>
            <a:r>
              <a:rPr lang="zh-CN" altLang="en-US" dirty="0"/>
              <a:t>， </a:t>
            </a:r>
            <a:r>
              <a:rPr lang="en-US" altLang="zh-CN" dirty="0"/>
              <a:t>2</a:t>
            </a:r>
            <a:r>
              <a:rPr lang="zh-CN" altLang="en-US" dirty="0"/>
              <a:t>， </a:t>
            </a:r>
            <a:r>
              <a:rPr lang="en-US" altLang="zh-CN" dirty="0"/>
              <a:t>3</a:t>
            </a:r>
            <a:r>
              <a:rPr lang="zh-CN" altLang="en-US" dirty="0"/>
              <a:t>， </a:t>
            </a:r>
            <a:r>
              <a:rPr lang="en-US" altLang="zh-CN" dirty="0"/>
              <a:t>4</a:t>
            </a:r>
            <a:endParaRPr lang="zh-CN" altLang="en-US" dirty="0"/>
          </a:p>
        </p:txBody>
      </p:sp>
      <p:sp>
        <p:nvSpPr>
          <p:cNvPr id="4" name="灯片编号占位符 3"/>
          <p:cNvSpPr>
            <a:spLocks noGrp="1"/>
          </p:cNvSpPr>
          <p:nvPr>
            <p:ph type="sldNum" sz="quarter" idx="5"/>
          </p:nvPr>
        </p:nvSpPr>
        <p:spPr/>
        <p:txBody>
          <a:bodyPr/>
          <a:lstStyle/>
          <a:p>
            <a:fld id="{7A8C6B13-821D-4E8C-9271-B418E89BACEA}" type="slidenum">
              <a:rPr lang="zh-CN" altLang="en-US" smtClean="0"/>
              <a:t>2</a:t>
            </a:fld>
            <a:endParaRPr lang="zh-CN" altLang="en-US"/>
          </a:p>
        </p:txBody>
      </p:sp>
    </p:spTree>
    <p:extLst>
      <p:ext uri="{BB962C8B-B14F-4D97-AF65-F5344CB8AC3E}">
        <p14:creationId xmlns:p14="http://schemas.microsoft.com/office/powerpoint/2010/main" val="1351171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2025" y="1143000"/>
            <a:ext cx="4933950" cy="3086100"/>
          </a:xfrm>
        </p:spPr>
      </p:sp>
      <p:sp>
        <p:nvSpPr>
          <p:cNvPr id="3" name="备注占位符 2"/>
          <p:cNvSpPr>
            <a:spLocks noGrp="1"/>
          </p:cNvSpPr>
          <p:nvPr>
            <p:ph type="body" idx="1"/>
          </p:nvPr>
        </p:nvSpPr>
        <p:spPr/>
        <p:txBody>
          <a:bodyPr/>
          <a:lstStyle/>
          <a:p>
            <a:r>
              <a:rPr lang="zh-CN" altLang="en-US" dirty="0"/>
              <a:t>这块需要重新介绍一下这个流程， 具体说法得再想想， </a:t>
            </a:r>
            <a:endParaRPr lang="en-US" altLang="zh-CN" dirty="0"/>
          </a:p>
          <a:p>
            <a:r>
              <a:rPr lang="en-US" altLang="zh-CN" dirty="0"/>
              <a:t>1. </a:t>
            </a:r>
            <a:r>
              <a:rPr lang="zh-CN" altLang="en-US" dirty="0"/>
              <a:t>为了照顾一下第一次看直播的伙伴</a:t>
            </a:r>
            <a:endParaRPr lang="en-US" altLang="zh-CN" dirty="0"/>
          </a:p>
          <a:p>
            <a:r>
              <a:rPr lang="en-US" altLang="zh-CN" dirty="0"/>
              <a:t>2. </a:t>
            </a:r>
            <a:r>
              <a:rPr lang="zh-CN" altLang="en-US" dirty="0"/>
              <a:t>为了看一下特征工程部分所在的地方， 宏观把握整体流程</a:t>
            </a:r>
          </a:p>
        </p:txBody>
      </p:sp>
      <p:sp>
        <p:nvSpPr>
          <p:cNvPr id="4" name="灯片编号占位符 3"/>
          <p:cNvSpPr>
            <a:spLocks noGrp="1"/>
          </p:cNvSpPr>
          <p:nvPr>
            <p:ph type="sldNum" sz="quarter" idx="5"/>
          </p:nvPr>
        </p:nvSpPr>
        <p:spPr/>
        <p:txBody>
          <a:bodyPr/>
          <a:lstStyle/>
          <a:p>
            <a:fld id="{7A8C6B13-821D-4E8C-9271-B418E89BACEA}" type="slidenum">
              <a:rPr lang="zh-CN" altLang="en-US" smtClean="0"/>
              <a:t>3</a:t>
            </a:fld>
            <a:endParaRPr lang="zh-CN" altLang="en-US"/>
          </a:p>
        </p:txBody>
      </p:sp>
    </p:spTree>
    <p:extLst>
      <p:ext uri="{BB962C8B-B14F-4D97-AF65-F5344CB8AC3E}">
        <p14:creationId xmlns:p14="http://schemas.microsoft.com/office/powerpoint/2010/main" val="4035647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2025" y="1143000"/>
            <a:ext cx="4933950" cy="3086100"/>
          </a:xfrm>
        </p:spPr>
      </p:sp>
      <p:sp>
        <p:nvSpPr>
          <p:cNvPr id="3" name="备注占位符 2"/>
          <p:cNvSpPr>
            <a:spLocks noGrp="1"/>
          </p:cNvSpPr>
          <p:nvPr>
            <p:ph type="body" idx="1"/>
          </p:nvPr>
        </p:nvSpPr>
        <p:spPr/>
        <p:txBody>
          <a:bodyPr/>
          <a:lstStyle/>
          <a:p>
            <a:r>
              <a:rPr lang="zh-CN" altLang="en-US" dirty="0"/>
              <a:t>特征工程本质上是一项工程活动， 他目的是最大限度的从原始数据中提取特征供算法和模型使用。</a:t>
            </a:r>
            <a:endParaRPr lang="en-US" altLang="zh-CN" dirty="0"/>
          </a:p>
          <a:p>
            <a:r>
              <a:rPr lang="zh-CN" altLang="en-US" sz="1200" b="0" i="0" kern="1200" dirty="0">
                <a:solidFill>
                  <a:schemeClr val="tx1"/>
                </a:solidFill>
                <a:effectLst/>
                <a:latin typeface="+mn-lt"/>
                <a:ea typeface="+mn-ea"/>
                <a:cs typeface="+mn-cs"/>
              </a:rPr>
              <a:t>特征是原始数据的一种数字表达，从数据到模型的中间过程，就是特征工程。特种工程是将原始数据提取出来，然后转换为适合机器学习模型的形式。</a:t>
            </a:r>
            <a:endParaRPr lang="en-US" altLang="zh-CN" sz="1200" b="0" i="0" kern="1200" dirty="0">
              <a:solidFill>
                <a:schemeClr val="tx1"/>
              </a:solidFill>
              <a:effectLst/>
              <a:latin typeface="+mn-lt"/>
              <a:ea typeface="+mn-ea"/>
              <a:cs typeface="+mn-cs"/>
            </a:endParaRPr>
          </a:p>
          <a:p>
            <a:r>
              <a:rPr lang="zh-CN" altLang="en-US" sz="1200" b="0" i="0" kern="1200" dirty="0">
                <a:solidFill>
                  <a:schemeClr val="tx1"/>
                </a:solidFill>
                <a:effectLst/>
                <a:latin typeface="+mn-lt"/>
                <a:ea typeface="+mn-ea"/>
                <a:cs typeface="+mn-cs"/>
              </a:rPr>
              <a:t>在实践过程中，数据处理和特征工程占据了整个项目大部分的时间，模型和算法就那么几个，训练的时候往上套就行。</a:t>
            </a:r>
            <a:endParaRPr lang="en-US" altLang="zh-CN" sz="1200" b="0" i="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5"/>
          </p:nvPr>
        </p:nvSpPr>
        <p:spPr/>
        <p:txBody>
          <a:bodyPr/>
          <a:lstStyle/>
          <a:p>
            <a:fld id="{7A8C6B13-821D-4E8C-9271-B418E89BACEA}" type="slidenum">
              <a:rPr lang="zh-CN" altLang="en-US" smtClean="0"/>
              <a:t>4</a:t>
            </a:fld>
            <a:endParaRPr lang="zh-CN" altLang="en-US"/>
          </a:p>
        </p:txBody>
      </p:sp>
    </p:spTree>
    <p:extLst>
      <p:ext uri="{BB962C8B-B14F-4D97-AF65-F5344CB8AC3E}">
        <p14:creationId xmlns:p14="http://schemas.microsoft.com/office/powerpoint/2010/main" val="3229387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2025" y="1143000"/>
            <a:ext cx="4933950" cy="3086100"/>
          </a:xfrm>
        </p:spPr>
      </p:sp>
      <p:sp>
        <p:nvSpPr>
          <p:cNvPr id="3" name="备注占位符 2"/>
          <p:cNvSpPr>
            <a:spLocks noGrp="1"/>
          </p:cNvSpPr>
          <p:nvPr>
            <p:ph type="body" idx="1"/>
          </p:nvPr>
        </p:nvSpPr>
        <p:spPr/>
        <p:txBody>
          <a:bodyPr/>
          <a:lstStyle/>
          <a:p>
            <a:r>
              <a:rPr lang="zh-CN" altLang="en-US" dirty="0"/>
              <a:t>召回列表</a:t>
            </a:r>
            <a:endParaRPr lang="en-US" altLang="zh-CN" dirty="0"/>
          </a:p>
          <a:p>
            <a:r>
              <a:rPr lang="zh-CN" altLang="en-US" dirty="0"/>
              <a:t>各种</a:t>
            </a:r>
            <a:r>
              <a:rPr lang="en-US" altLang="zh-CN" dirty="0"/>
              <a:t>embedding</a:t>
            </a:r>
            <a:endParaRPr lang="zh-CN" altLang="en-US" dirty="0"/>
          </a:p>
        </p:txBody>
      </p:sp>
      <p:sp>
        <p:nvSpPr>
          <p:cNvPr id="4" name="灯片编号占位符 3"/>
          <p:cNvSpPr>
            <a:spLocks noGrp="1"/>
          </p:cNvSpPr>
          <p:nvPr>
            <p:ph type="sldNum" sz="quarter" idx="5"/>
          </p:nvPr>
        </p:nvSpPr>
        <p:spPr/>
        <p:txBody>
          <a:bodyPr/>
          <a:lstStyle/>
          <a:p>
            <a:fld id="{7A8C6B13-821D-4E8C-9271-B418E89BACEA}" type="slidenum">
              <a:rPr lang="zh-CN" altLang="en-US" smtClean="0"/>
              <a:t>6</a:t>
            </a:fld>
            <a:endParaRPr lang="zh-CN" altLang="en-US"/>
          </a:p>
        </p:txBody>
      </p:sp>
    </p:spTree>
    <p:extLst>
      <p:ext uri="{BB962C8B-B14F-4D97-AF65-F5344CB8AC3E}">
        <p14:creationId xmlns:p14="http://schemas.microsoft.com/office/powerpoint/2010/main" val="1432238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2025" y="1143000"/>
            <a:ext cx="4933950" cy="3086100"/>
          </a:xfrm>
        </p:spPr>
      </p:sp>
      <p:sp>
        <p:nvSpPr>
          <p:cNvPr id="3" name="备注占位符 2"/>
          <p:cNvSpPr>
            <a:spLocks noGrp="1"/>
          </p:cNvSpPr>
          <p:nvPr>
            <p:ph type="body" idx="1"/>
          </p:nvPr>
        </p:nvSpPr>
        <p:spPr/>
        <p:txBody>
          <a:bodyPr/>
          <a:lstStyle/>
          <a:p>
            <a:r>
              <a:rPr lang="zh-CN" altLang="en-US" dirty="0"/>
              <a:t>提醒一下召回列表一定要看好格式</a:t>
            </a:r>
          </a:p>
        </p:txBody>
      </p:sp>
      <p:sp>
        <p:nvSpPr>
          <p:cNvPr id="4" name="灯片编号占位符 3"/>
          <p:cNvSpPr>
            <a:spLocks noGrp="1"/>
          </p:cNvSpPr>
          <p:nvPr>
            <p:ph type="sldNum" sz="quarter" idx="5"/>
          </p:nvPr>
        </p:nvSpPr>
        <p:spPr/>
        <p:txBody>
          <a:bodyPr/>
          <a:lstStyle/>
          <a:p>
            <a:fld id="{7A8C6B13-821D-4E8C-9271-B418E89BACEA}" type="slidenum">
              <a:rPr lang="zh-CN" altLang="en-US" smtClean="0"/>
              <a:t>7</a:t>
            </a:fld>
            <a:endParaRPr lang="zh-CN" altLang="en-US"/>
          </a:p>
        </p:txBody>
      </p:sp>
    </p:spTree>
    <p:extLst>
      <p:ext uri="{BB962C8B-B14F-4D97-AF65-F5344CB8AC3E}">
        <p14:creationId xmlns:p14="http://schemas.microsoft.com/office/powerpoint/2010/main" val="2854561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2025" y="1143000"/>
            <a:ext cx="4933950" cy="3086100"/>
          </a:xfrm>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通过</a:t>
            </a:r>
            <a:r>
              <a:rPr lang="zh-CN" altLang="en-US" sz="1200" b="1" i="0" kern="1200" dirty="0">
                <a:solidFill>
                  <a:schemeClr val="tx1"/>
                </a:solidFill>
                <a:effectLst/>
                <a:latin typeface="+mn-lt"/>
                <a:ea typeface="+mn-ea"/>
                <a:cs typeface="+mn-cs"/>
              </a:rPr>
              <a:t>数据清洗和转换</a:t>
            </a:r>
            <a:r>
              <a:rPr lang="zh-CN" altLang="en-US" sz="1200" b="0" i="0" kern="1200" dirty="0">
                <a:solidFill>
                  <a:schemeClr val="tx1"/>
                </a:solidFill>
                <a:effectLst/>
                <a:latin typeface="+mn-lt"/>
                <a:ea typeface="+mn-ea"/>
                <a:cs typeface="+mn-cs"/>
              </a:rPr>
              <a:t>，我们能够更好地表示出潜在问题的特征，使得数据的表达清晰一些，比如处理异常值清除噪声，填充缺失值可以加入先验知识等。 而</a:t>
            </a:r>
            <a:r>
              <a:rPr lang="zh-CN" altLang="en-US" sz="1200" b="1" i="0" kern="1200" dirty="0">
                <a:solidFill>
                  <a:schemeClr val="tx1"/>
                </a:solidFill>
                <a:effectLst/>
                <a:latin typeface="+mn-lt"/>
                <a:ea typeface="+mn-ea"/>
                <a:cs typeface="+mn-cs"/>
              </a:rPr>
              <a:t>特征工程</a:t>
            </a:r>
            <a:r>
              <a:rPr lang="zh-CN" altLang="en-US" sz="1200" b="0" i="0" kern="1200" dirty="0">
                <a:solidFill>
                  <a:schemeClr val="tx1"/>
                </a:solidFill>
                <a:effectLst/>
                <a:latin typeface="+mn-lt"/>
                <a:ea typeface="+mn-ea"/>
                <a:cs typeface="+mn-cs"/>
              </a:rPr>
              <a:t>又进一步增强数据的表达能力，通过构造新特征，我们可以挖掘出数据的更多信息，使得数据的表达能力进一步放大</a:t>
            </a:r>
            <a:endParaRPr lang="en-US" altLang="zh-CN" sz="1200" b="0" i="0" kern="1200" dirty="0">
              <a:solidFill>
                <a:schemeClr val="tx1"/>
              </a:solidFill>
              <a:effectLst/>
              <a:latin typeface="+mn-lt"/>
              <a:ea typeface="+mn-ea"/>
              <a:cs typeface="+mn-cs"/>
            </a:endParaRPr>
          </a:p>
          <a:p>
            <a:endParaRPr lang="en-US" altLang="zh-CN"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t>特征工程一般包括特征构造， 特征选择， 降维等步骤， 但是它一般是和数据清洗转换放在一块，也有的把这两块统称为特征工程，因为两者联系实在是密切。</a:t>
            </a:r>
            <a:endParaRPr lang="zh-CN" altLang="en-US" sz="1200" dirty="0">
              <a:latin typeface="宋体" panose="02010600030101010101" pitchFamily="2" charset="-122"/>
              <a:ea typeface="宋体" panose="02010600030101010101" pitchFamily="2" charset="-122"/>
            </a:endParaRPr>
          </a:p>
          <a:p>
            <a:r>
              <a:rPr lang="zh-CN" altLang="en-US" sz="1200" b="0" i="0" kern="1200" dirty="0">
                <a:solidFill>
                  <a:schemeClr val="tx1"/>
                </a:solidFill>
                <a:effectLst/>
                <a:latin typeface="+mn-lt"/>
                <a:ea typeface="+mn-ea"/>
                <a:cs typeface="+mn-cs"/>
              </a:rPr>
              <a:t>，当然如果特征过多，又往往会造成冗余，这时候我们又得根据相关性等进行特征的选择和降维操作</a:t>
            </a:r>
            <a:endParaRPr lang="zh-CN" altLang="en-US" dirty="0"/>
          </a:p>
        </p:txBody>
      </p:sp>
      <p:sp>
        <p:nvSpPr>
          <p:cNvPr id="4" name="灯片编号占位符 3"/>
          <p:cNvSpPr>
            <a:spLocks noGrp="1"/>
          </p:cNvSpPr>
          <p:nvPr>
            <p:ph type="sldNum" sz="quarter" idx="5"/>
          </p:nvPr>
        </p:nvSpPr>
        <p:spPr/>
        <p:txBody>
          <a:bodyPr/>
          <a:lstStyle/>
          <a:p>
            <a:fld id="{7A8C6B13-821D-4E8C-9271-B418E89BACEA}" type="slidenum">
              <a:rPr lang="zh-CN" altLang="en-US" smtClean="0"/>
              <a:t>13</a:t>
            </a:fld>
            <a:endParaRPr lang="zh-CN" altLang="en-US"/>
          </a:p>
        </p:txBody>
      </p:sp>
    </p:spTree>
    <p:extLst>
      <p:ext uri="{BB962C8B-B14F-4D97-AF65-F5344CB8AC3E}">
        <p14:creationId xmlns:p14="http://schemas.microsoft.com/office/powerpoint/2010/main" val="3595917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2025" y="1143000"/>
            <a:ext cx="4933950" cy="3086100"/>
          </a:xfrm>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比如同一个主题， 相似等等。 所以特征构造这块很重要的一系列特征是要结合用户的历史点击文章信息。我们已经得到了每个用户及点击候选文章的两列的一个数据集， 而我们的目的是要预测最后一次点击的文章， 比较自然的一个思路就是和其最后几次点击的文章产生关系， 这样既考虑了其历史点击文章信息， 又得离最后一次点击较近，因为新闻很大的一个特点就是注重时效性。 往往用户的最后一次点击会和其最后几次点击有很大的关联。 所以我们就可以对于每个候选文章， 做出与最后几次点击相关的特征如下：</a:t>
            </a:r>
          </a:p>
          <a:p>
            <a:r>
              <a:rPr lang="en-US" altLang="zh-CN" sz="1200" b="0" i="0" kern="1200" dirty="0">
                <a:solidFill>
                  <a:schemeClr val="tx1"/>
                </a:solidFill>
                <a:effectLst/>
                <a:latin typeface="+mn-lt"/>
                <a:ea typeface="+mn-ea"/>
                <a:cs typeface="+mn-cs"/>
              </a:rPr>
              <a:t>1. </a:t>
            </a:r>
            <a:r>
              <a:rPr lang="zh-CN" altLang="en-US" sz="1200" b="0" i="0" kern="1200" dirty="0">
                <a:solidFill>
                  <a:schemeClr val="tx1"/>
                </a:solidFill>
                <a:effectLst/>
                <a:latin typeface="+mn-lt"/>
                <a:ea typeface="+mn-ea"/>
                <a:cs typeface="+mn-cs"/>
              </a:rPr>
              <a:t>候选</a:t>
            </a:r>
            <a:r>
              <a:rPr lang="en-US" altLang="zh-CN" sz="1200" b="0" i="0" kern="1200" dirty="0">
                <a:solidFill>
                  <a:schemeClr val="tx1"/>
                </a:solidFill>
                <a:effectLst/>
                <a:latin typeface="+mn-lt"/>
                <a:ea typeface="+mn-ea"/>
                <a:cs typeface="+mn-cs"/>
              </a:rPr>
              <a:t>item</a:t>
            </a:r>
            <a:r>
              <a:rPr lang="zh-CN" altLang="en-US" sz="1200" b="0" i="0" kern="1200" dirty="0">
                <a:solidFill>
                  <a:schemeClr val="tx1"/>
                </a:solidFill>
                <a:effectLst/>
                <a:latin typeface="+mn-lt"/>
                <a:ea typeface="+mn-ea"/>
                <a:cs typeface="+mn-cs"/>
              </a:rPr>
              <a:t>与最后几次点击的相似性特征</a:t>
            </a:r>
            <a:r>
              <a:rPr lang="en-US" altLang="zh-CN" sz="1200" b="0" i="0" kern="1200" dirty="0">
                <a:solidFill>
                  <a:schemeClr val="tx1"/>
                </a:solidFill>
                <a:effectLst/>
                <a:latin typeface="+mn-lt"/>
                <a:ea typeface="+mn-ea"/>
                <a:cs typeface="+mn-cs"/>
              </a:rPr>
              <a:t>(embedding</a:t>
            </a:r>
            <a:r>
              <a:rPr lang="zh-CN" altLang="en-US" sz="1200" b="0" i="0" kern="1200" dirty="0">
                <a:solidFill>
                  <a:schemeClr val="tx1"/>
                </a:solidFill>
                <a:effectLst/>
                <a:latin typeface="+mn-lt"/>
                <a:ea typeface="+mn-ea"/>
                <a:cs typeface="+mn-cs"/>
              </a:rPr>
              <a:t>内积） </a:t>
            </a:r>
            <a:r>
              <a:rPr lang="en-US" altLang="zh-CN" sz="1200" b="0" i="0" kern="1200" dirty="0">
                <a:solidFill>
                  <a:schemeClr val="tx1"/>
                </a:solidFill>
                <a:effectLst/>
                <a:latin typeface="+mn-lt"/>
                <a:ea typeface="+mn-ea"/>
                <a:cs typeface="+mn-cs"/>
              </a:rPr>
              <a:t>— </a:t>
            </a:r>
            <a:r>
              <a:rPr lang="zh-CN" altLang="en-US" sz="1200" b="0" i="0" kern="1200" dirty="0">
                <a:solidFill>
                  <a:schemeClr val="tx1"/>
                </a:solidFill>
                <a:effectLst/>
                <a:latin typeface="+mn-lt"/>
                <a:ea typeface="+mn-ea"/>
                <a:cs typeface="+mn-cs"/>
              </a:rPr>
              <a:t>这个直接关联用户历史行为</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2.</a:t>
            </a:r>
            <a:r>
              <a:rPr lang="zh-CN" altLang="en-US" sz="1200" b="0" i="0" kern="1200" dirty="0">
                <a:solidFill>
                  <a:schemeClr val="tx1"/>
                </a:solidFill>
                <a:effectLst/>
                <a:latin typeface="+mn-lt"/>
                <a:ea typeface="+mn-ea"/>
                <a:cs typeface="+mn-cs"/>
              </a:rPr>
              <a:t> 候选</a:t>
            </a:r>
            <a:r>
              <a:rPr lang="en-US" altLang="zh-CN" sz="1200" b="0" i="0" kern="1200" dirty="0">
                <a:solidFill>
                  <a:schemeClr val="tx1"/>
                </a:solidFill>
                <a:effectLst/>
                <a:latin typeface="+mn-lt"/>
                <a:ea typeface="+mn-ea"/>
                <a:cs typeface="+mn-cs"/>
              </a:rPr>
              <a:t>item</a:t>
            </a:r>
            <a:r>
              <a:rPr lang="zh-CN" altLang="en-US" sz="1200" b="0" i="0" kern="1200" dirty="0">
                <a:solidFill>
                  <a:schemeClr val="tx1"/>
                </a:solidFill>
                <a:effectLst/>
                <a:latin typeface="+mn-lt"/>
                <a:ea typeface="+mn-ea"/>
                <a:cs typeface="+mn-cs"/>
              </a:rPr>
              <a:t>与最后几次点击的相似性特征的统计特征 </a:t>
            </a:r>
            <a:r>
              <a:rPr lang="en-US" altLang="zh-CN" sz="1200" b="0" i="0" kern="1200" dirty="0">
                <a:solidFill>
                  <a:schemeClr val="tx1"/>
                </a:solidFill>
                <a:effectLst/>
                <a:latin typeface="+mn-lt"/>
                <a:ea typeface="+mn-ea"/>
                <a:cs typeface="+mn-cs"/>
              </a:rPr>
              <a:t>— </a:t>
            </a:r>
            <a:r>
              <a:rPr lang="zh-CN" altLang="en-US" sz="1200" b="0" i="0" kern="1200" dirty="0">
                <a:solidFill>
                  <a:schemeClr val="tx1"/>
                </a:solidFill>
                <a:effectLst/>
                <a:latin typeface="+mn-lt"/>
                <a:ea typeface="+mn-ea"/>
                <a:cs typeface="+mn-cs"/>
              </a:rPr>
              <a:t>统计特征可以减少一些波动和异常 </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3. </a:t>
            </a:r>
            <a:r>
              <a:rPr lang="zh-CN" altLang="en-US" sz="1200" b="0" i="0" kern="1200" dirty="0">
                <a:solidFill>
                  <a:schemeClr val="tx1"/>
                </a:solidFill>
                <a:effectLst/>
                <a:latin typeface="+mn-lt"/>
                <a:ea typeface="+mn-ea"/>
                <a:cs typeface="+mn-cs"/>
              </a:rPr>
              <a:t>候选</a:t>
            </a:r>
            <a:r>
              <a:rPr lang="en-US" altLang="zh-CN" sz="1200" b="0" i="0" kern="1200" dirty="0">
                <a:solidFill>
                  <a:schemeClr val="tx1"/>
                </a:solidFill>
                <a:effectLst/>
                <a:latin typeface="+mn-lt"/>
                <a:ea typeface="+mn-ea"/>
                <a:cs typeface="+mn-cs"/>
              </a:rPr>
              <a:t>item</a:t>
            </a:r>
            <a:r>
              <a:rPr lang="zh-CN" altLang="en-US" sz="1200" b="0" i="0" kern="1200" dirty="0">
                <a:solidFill>
                  <a:schemeClr val="tx1"/>
                </a:solidFill>
                <a:effectLst/>
                <a:latin typeface="+mn-lt"/>
                <a:ea typeface="+mn-ea"/>
                <a:cs typeface="+mn-cs"/>
              </a:rPr>
              <a:t>与最后几次点击文章的字数差的特征 </a:t>
            </a:r>
            <a:r>
              <a:rPr lang="en-US" altLang="zh-CN" sz="1200" b="0" i="0" kern="1200" dirty="0">
                <a:solidFill>
                  <a:schemeClr val="tx1"/>
                </a:solidFill>
                <a:effectLst/>
                <a:latin typeface="+mn-lt"/>
                <a:ea typeface="+mn-ea"/>
                <a:cs typeface="+mn-cs"/>
              </a:rPr>
              <a:t>— </a:t>
            </a:r>
            <a:r>
              <a:rPr lang="zh-CN" altLang="en-US" sz="1200" b="0" i="0" kern="1200" dirty="0">
                <a:solidFill>
                  <a:schemeClr val="tx1"/>
                </a:solidFill>
                <a:effectLst/>
                <a:latin typeface="+mn-lt"/>
                <a:ea typeface="+mn-ea"/>
                <a:cs typeface="+mn-cs"/>
              </a:rPr>
              <a:t>可以通过字数看用户偏好</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4.</a:t>
            </a:r>
            <a:r>
              <a:rPr lang="zh-CN" altLang="en-US" sz="1200" b="0" i="0" kern="1200" dirty="0">
                <a:solidFill>
                  <a:schemeClr val="tx1"/>
                </a:solidFill>
                <a:effectLst/>
                <a:latin typeface="+mn-lt"/>
                <a:ea typeface="+mn-ea"/>
                <a:cs typeface="+mn-cs"/>
              </a:rPr>
              <a:t> 候选</a:t>
            </a:r>
            <a:r>
              <a:rPr lang="en-US" altLang="zh-CN" sz="1200" b="0" i="0" kern="1200" dirty="0">
                <a:solidFill>
                  <a:schemeClr val="tx1"/>
                </a:solidFill>
                <a:effectLst/>
                <a:latin typeface="+mn-lt"/>
                <a:ea typeface="+mn-ea"/>
                <a:cs typeface="+mn-cs"/>
              </a:rPr>
              <a:t>item</a:t>
            </a:r>
            <a:r>
              <a:rPr lang="zh-CN" altLang="en-US" sz="1200" b="0" i="0" kern="1200" dirty="0">
                <a:solidFill>
                  <a:schemeClr val="tx1"/>
                </a:solidFill>
                <a:effectLst/>
                <a:latin typeface="+mn-lt"/>
                <a:ea typeface="+mn-ea"/>
                <a:cs typeface="+mn-cs"/>
              </a:rPr>
              <a:t>与最后几次点击的文章建立的时间差特征 </a:t>
            </a:r>
            <a:r>
              <a:rPr lang="en-US" altLang="zh-CN" sz="1200" b="0" i="0" kern="1200" dirty="0">
                <a:solidFill>
                  <a:schemeClr val="tx1"/>
                </a:solidFill>
                <a:effectLst/>
                <a:latin typeface="+mn-lt"/>
                <a:ea typeface="+mn-ea"/>
                <a:cs typeface="+mn-cs"/>
              </a:rPr>
              <a:t>— </a:t>
            </a:r>
            <a:r>
              <a:rPr lang="zh-CN" altLang="en-US" sz="1200" b="0" i="0" kern="1200" dirty="0">
                <a:solidFill>
                  <a:schemeClr val="tx1"/>
                </a:solidFill>
                <a:effectLst/>
                <a:latin typeface="+mn-lt"/>
                <a:ea typeface="+mn-ea"/>
                <a:cs typeface="+mn-cs"/>
              </a:rPr>
              <a:t>时间差特征可以看出该用户对于文章的实时性的偏好 还需要考虑一下 </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5. </a:t>
            </a:r>
            <a:r>
              <a:rPr lang="zh-CN" altLang="en-US" sz="1200" b="0" i="0" kern="1200" dirty="0">
                <a:solidFill>
                  <a:schemeClr val="tx1"/>
                </a:solidFill>
                <a:effectLst/>
                <a:latin typeface="+mn-lt"/>
                <a:ea typeface="+mn-ea"/>
                <a:cs typeface="+mn-cs"/>
              </a:rPr>
              <a:t>如果使用了</a:t>
            </a:r>
            <a:r>
              <a:rPr lang="en-US" altLang="zh-CN" sz="1200" b="0" i="0" kern="1200" dirty="0" err="1">
                <a:solidFill>
                  <a:schemeClr val="tx1"/>
                </a:solidFill>
                <a:effectLst/>
                <a:latin typeface="+mn-lt"/>
                <a:ea typeface="+mn-ea"/>
                <a:cs typeface="+mn-cs"/>
              </a:rPr>
              <a:t>youtube</a:t>
            </a:r>
            <a:r>
              <a:rPr lang="zh-CN" altLang="en-US" sz="1200" b="0" i="0" kern="1200" dirty="0">
                <a:solidFill>
                  <a:schemeClr val="tx1"/>
                </a:solidFill>
                <a:effectLst/>
                <a:latin typeface="+mn-lt"/>
                <a:ea typeface="+mn-ea"/>
                <a:cs typeface="+mn-cs"/>
              </a:rPr>
              <a:t>召回的话， 我们还可以制作用户与候选</a:t>
            </a:r>
            <a:r>
              <a:rPr lang="en-US" altLang="zh-CN" sz="1200" b="0" i="0" kern="1200" dirty="0">
                <a:solidFill>
                  <a:schemeClr val="tx1"/>
                </a:solidFill>
                <a:effectLst/>
                <a:latin typeface="+mn-lt"/>
                <a:ea typeface="+mn-ea"/>
                <a:cs typeface="+mn-cs"/>
              </a:rPr>
              <a:t>item</a:t>
            </a:r>
            <a:r>
              <a:rPr lang="zh-CN" altLang="en-US" sz="1200" b="0" i="0" kern="1200" dirty="0">
                <a:solidFill>
                  <a:schemeClr val="tx1"/>
                </a:solidFill>
                <a:effectLst/>
                <a:latin typeface="+mn-lt"/>
                <a:ea typeface="+mn-ea"/>
                <a:cs typeface="+mn-cs"/>
              </a:rPr>
              <a:t>的相似特征</a:t>
            </a:r>
          </a:p>
          <a:p>
            <a:endParaRPr lang="zh-CN" altLang="en-US" dirty="0"/>
          </a:p>
        </p:txBody>
      </p:sp>
      <p:sp>
        <p:nvSpPr>
          <p:cNvPr id="4" name="灯片编号占位符 3"/>
          <p:cNvSpPr>
            <a:spLocks noGrp="1"/>
          </p:cNvSpPr>
          <p:nvPr>
            <p:ph type="sldNum" sz="quarter" idx="5"/>
          </p:nvPr>
        </p:nvSpPr>
        <p:spPr/>
        <p:txBody>
          <a:bodyPr/>
          <a:lstStyle/>
          <a:p>
            <a:fld id="{7A8C6B13-821D-4E8C-9271-B418E89BACEA}" type="slidenum">
              <a:rPr lang="zh-CN" altLang="en-US" smtClean="0"/>
              <a:t>14</a:t>
            </a:fld>
            <a:endParaRPr lang="zh-CN" altLang="en-US"/>
          </a:p>
        </p:txBody>
      </p:sp>
    </p:spTree>
    <p:extLst>
      <p:ext uri="{BB962C8B-B14F-4D97-AF65-F5344CB8AC3E}">
        <p14:creationId xmlns:p14="http://schemas.microsoft.com/office/powerpoint/2010/main" val="396588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2025" y="1143000"/>
            <a:ext cx="4933950" cy="3086100"/>
          </a:xfrm>
        </p:spPr>
      </p:sp>
      <p:sp>
        <p:nvSpPr>
          <p:cNvPr id="3" name="备注占位符 2"/>
          <p:cNvSpPr>
            <a:spLocks noGrp="1"/>
          </p:cNvSpPr>
          <p:nvPr>
            <p:ph type="body" idx="1"/>
          </p:nvPr>
        </p:nvSpPr>
        <p:spPr/>
        <p:txBody>
          <a:bodyPr/>
          <a:lstStyle/>
          <a:p>
            <a:r>
              <a:rPr lang="zh-CN" altLang="en-US" dirty="0"/>
              <a:t>这里简单的过一下代码， 然后说一下召回得到的</a:t>
            </a:r>
            <a:r>
              <a:rPr lang="en-US" altLang="zh-CN" dirty="0"/>
              <a:t>embedding</a:t>
            </a:r>
            <a:r>
              <a:rPr lang="zh-CN" altLang="en-US" dirty="0"/>
              <a:t>在这里的作用，然后引出</a:t>
            </a:r>
            <a:r>
              <a:rPr lang="en-US" altLang="zh-CN" dirty="0"/>
              <a:t>W2V</a:t>
            </a:r>
            <a:endParaRPr lang="zh-CN" altLang="en-US" dirty="0"/>
          </a:p>
        </p:txBody>
      </p:sp>
      <p:sp>
        <p:nvSpPr>
          <p:cNvPr id="4" name="灯片编号占位符 3"/>
          <p:cNvSpPr>
            <a:spLocks noGrp="1"/>
          </p:cNvSpPr>
          <p:nvPr>
            <p:ph type="sldNum" sz="quarter" idx="5"/>
          </p:nvPr>
        </p:nvSpPr>
        <p:spPr/>
        <p:txBody>
          <a:bodyPr/>
          <a:lstStyle/>
          <a:p>
            <a:fld id="{7A8C6B13-821D-4E8C-9271-B418E89BACEA}" type="slidenum">
              <a:rPr lang="zh-CN" altLang="en-US" smtClean="0"/>
              <a:t>15</a:t>
            </a:fld>
            <a:endParaRPr lang="zh-CN" altLang="en-US"/>
          </a:p>
        </p:txBody>
      </p:sp>
    </p:spTree>
    <p:extLst>
      <p:ext uri="{BB962C8B-B14F-4D97-AF65-F5344CB8AC3E}">
        <p14:creationId xmlns:p14="http://schemas.microsoft.com/office/powerpoint/2010/main" val="1080881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2.xml"/><Relationship Id="rId5" Type="http://schemas.openxmlformats.org/officeDocument/2006/relationships/tags" Target="../tags/tag11.xml"/><Relationship Id="rId4" Type="http://schemas.openxmlformats.org/officeDocument/2006/relationships/tags" Target="../tags/tag10.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2.xml"/><Relationship Id="rId5" Type="http://schemas.openxmlformats.org/officeDocument/2006/relationships/tags" Target="../tags/tag16.xml"/><Relationship Id="rId4" Type="http://schemas.openxmlformats.org/officeDocument/2006/relationships/tags" Target="../tags/tag15.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2.xml"/><Relationship Id="rId5" Type="http://schemas.openxmlformats.org/officeDocument/2006/relationships/tags" Target="../tags/tag21.xml"/><Relationship Id="rId4" Type="http://schemas.openxmlformats.org/officeDocument/2006/relationships/tags" Target="../tags/tag20.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17.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2.xml"/><Relationship Id="rId4" Type="http://schemas.openxmlformats.org/officeDocument/2006/relationships/tags" Target="../tags/tag39.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2.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2.xml"/><Relationship Id="rId5" Type="http://schemas.openxmlformats.org/officeDocument/2006/relationships/tags" Target="../tags/tag53.xml"/><Relationship Id="rId4" Type="http://schemas.openxmlformats.org/officeDocument/2006/relationships/tags" Target="../tags/tag52.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2.xml"/><Relationship Id="rId4" Type="http://schemas.openxmlformats.org/officeDocument/2006/relationships/tags" Target="../tags/tag57.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slideMaster" Target="../slideMasters/slideMaster2.xml"/><Relationship Id="rId4" Type="http://schemas.openxmlformats.org/officeDocument/2006/relationships/tags" Target="../tags/tag6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936235"/>
            <a:ext cx="6858000" cy="1991650"/>
          </a:xfrm>
        </p:spPr>
        <p:txBody>
          <a:bodyPr anchor="b"/>
          <a:lstStyle>
            <a:lvl1pPr algn="ctr">
              <a:defRPr sz="5005"/>
            </a:lvl1pPr>
          </a:lstStyle>
          <a:p>
            <a:r>
              <a:rPr lang="zh-CN" altLang="en-US"/>
              <a:t>单击此处编辑母版标题样式</a:t>
            </a:r>
          </a:p>
        </p:txBody>
      </p:sp>
      <p:sp>
        <p:nvSpPr>
          <p:cNvPr id="3" name="副标题 2"/>
          <p:cNvSpPr>
            <a:spLocks noGrp="1"/>
          </p:cNvSpPr>
          <p:nvPr>
            <p:ph type="subTitle" idx="1"/>
          </p:nvPr>
        </p:nvSpPr>
        <p:spPr>
          <a:xfrm>
            <a:off x="1143000" y="3004690"/>
            <a:ext cx="6858000" cy="1381177"/>
          </a:xfrm>
        </p:spPr>
        <p:txBody>
          <a:bodyPr/>
          <a:lstStyle>
            <a:lvl1pPr marL="0" indent="0" algn="ctr">
              <a:buNone/>
              <a:defRPr sz="2000"/>
            </a:lvl1pPr>
            <a:lvl2pPr marL="381000" indent="0" algn="ctr">
              <a:buNone/>
              <a:defRPr sz="1670"/>
            </a:lvl2pPr>
            <a:lvl3pPr marL="762635" indent="0" algn="ctr">
              <a:buNone/>
              <a:defRPr sz="1500"/>
            </a:lvl3pPr>
            <a:lvl4pPr marL="1143635" indent="0" algn="ctr">
              <a:buNone/>
              <a:defRPr sz="1335"/>
            </a:lvl4pPr>
            <a:lvl5pPr marL="1525270" indent="0" algn="ctr">
              <a:buNone/>
              <a:defRPr sz="1335"/>
            </a:lvl5pPr>
            <a:lvl6pPr marL="1906270" indent="0" algn="ctr">
              <a:buNone/>
              <a:defRPr sz="1335"/>
            </a:lvl6pPr>
            <a:lvl7pPr marL="2288540" indent="0" algn="ctr">
              <a:buNone/>
              <a:defRPr sz="1335"/>
            </a:lvl7pPr>
            <a:lvl8pPr marL="2670175" indent="0" algn="ctr">
              <a:buNone/>
              <a:defRPr sz="1335"/>
            </a:lvl8pPr>
            <a:lvl9pPr marL="3051175" indent="0" algn="ctr">
              <a:buNone/>
              <a:defRPr sz="1335"/>
            </a:lvl9pPr>
          </a:lstStyle>
          <a:p>
            <a:r>
              <a:rPr lang="zh-CN" altLang="en-US"/>
              <a:t>单击此处编辑母版副标题样式</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04574"/>
            <a:ext cx="1971675" cy="48480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04574"/>
            <a:ext cx="5800725" cy="4848025"/>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
        <p:nvSpPr>
          <p:cNvPr id="6" name="矩形 5"/>
          <p:cNvSpPr/>
          <p:nvPr userDrawn="1"/>
        </p:nvSpPr>
        <p:spPr>
          <a:xfrm>
            <a:off x="1271908" y="62149"/>
            <a:ext cx="2605523" cy="5556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100" b="1" dirty="0">
              <a:solidFill>
                <a:srgbClr val="4276AA"/>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矩形 4"/>
          <p:cNvSpPr/>
          <p:nvPr userDrawn="1"/>
        </p:nvSpPr>
        <p:spPr>
          <a:xfrm>
            <a:off x="0" y="137312"/>
            <a:ext cx="521208" cy="480453"/>
          </a:xfrm>
          <a:prstGeom prst="rect">
            <a:avLst/>
          </a:prstGeom>
          <a:solidFill>
            <a:srgbClr val="005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p>
        </p:txBody>
      </p:sp>
      <p:cxnSp>
        <p:nvCxnSpPr>
          <p:cNvPr id="7" name="直接连接符 6"/>
          <p:cNvCxnSpPr/>
          <p:nvPr userDrawn="1"/>
        </p:nvCxnSpPr>
        <p:spPr>
          <a:xfrm>
            <a:off x="519303" y="610145"/>
            <a:ext cx="8624697" cy="0"/>
          </a:xfrm>
          <a:prstGeom prst="line">
            <a:avLst/>
          </a:prstGeom>
          <a:ln>
            <a:solidFill>
              <a:srgbClr val="0053CC"/>
            </a:solidFill>
          </a:ln>
        </p:spPr>
        <p:style>
          <a:lnRef idx="1">
            <a:schemeClr val="accent1"/>
          </a:lnRef>
          <a:fillRef idx="0">
            <a:schemeClr val="accent1"/>
          </a:fillRef>
          <a:effectRef idx="0">
            <a:schemeClr val="accent1"/>
          </a:effectRef>
          <a:fontRef idx="minor">
            <a:schemeClr val="tx1"/>
          </a:fontRef>
        </p:style>
      </p:cxnSp>
      <p:sp>
        <p:nvSpPr>
          <p:cNvPr id="8" name="矩形 7"/>
          <p:cNvSpPr/>
          <p:nvPr userDrawn="1"/>
        </p:nvSpPr>
        <p:spPr>
          <a:xfrm>
            <a:off x="1271908" y="62149"/>
            <a:ext cx="2605523" cy="5556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100" b="1" dirty="0">
              <a:solidFill>
                <a:srgbClr val="4276AA"/>
              </a:solidFill>
              <a:latin typeface="Arial" panose="020B0604020202020204" pitchFamily="34" charset="0"/>
              <a:ea typeface="微软雅黑" panose="020B0503020204020204" pitchFamily="34" charset="-122"/>
              <a:sym typeface="Arial" panose="020B0604020202020204" pitchFamily="34" charset="0"/>
            </a:endParaRPr>
          </a:p>
        </p:txBody>
      </p:sp>
      <p:pic>
        <p:nvPicPr>
          <p:cNvPr id="9" name="图形 8"/>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99034" y="171509"/>
            <a:ext cx="1500161" cy="30511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502412" y="2159050"/>
            <a:ext cx="8139178" cy="750053"/>
          </a:xfrm>
        </p:spPr>
        <p:txBody>
          <a:bodyPr lIns="101600" tIns="38100" rIns="25400" bIns="38100" anchor="t" anchorCtr="0">
            <a:noAutofit/>
          </a:bodyPr>
          <a:lstStyle>
            <a:lvl1pPr algn="ctr">
              <a:defRPr sz="4505" b="0" spc="60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502412" y="2974762"/>
            <a:ext cx="8139178" cy="793276"/>
          </a:xfrm>
        </p:spPr>
        <p:txBody>
          <a:bodyPr lIns="101600" tIns="38100" rIns="76200" bIns="38100">
            <a:noAutofit/>
          </a:bodyPr>
          <a:lstStyle>
            <a:lvl1pPr marL="0" indent="0" algn="ctr" eaLnBrk="1" fontAlgn="auto" latinLnBrk="0" hangingPunct="1">
              <a:lnSpc>
                <a:spcPct val="100000"/>
              </a:lnSpc>
              <a:buNone/>
              <a:defRPr sz="2000" u="none" strike="noStrike" kern="1200" cap="none" spc="200" normalizeH="0" baseline="0">
                <a:solidFill>
                  <a:schemeClr val="tx1"/>
                </a:solidFill>
                <a:uFillTx/>
              </a:defRPr>
            </a:lvl1pPr>
            <a:lvl2pPr marL="381000" indent="0" algn="ctr">
              <a:buNone/>
              <a:defRPr sz="1670"/>
            </a:lvl2pPr>
            <a:lvl3pPr marL="762635" indent="0" algn="ctr">
              <a:buNone/>
              <a:defRPr sz="1500"/>
            </a:lvl3pPr>
            <a:lvl4pPr marL="1143635" indent="0" algn="ctr">
              <a:buNone/>
              <a:defRPr sz="1335"/>
            </a:lvl4pPr>
            <a:lvl5pPr marL="1525270" indent="0" algn="ctr">
              <a:buNone/>
              <a:defRPr sz="1335"/>
            </a:lvl5pPr>
            <a:lvl6pPr marL="1906270" indent="0" algn="ctr">
              <a:buNone/>
              <a:defRPr sz="1335"/>
            </a:lvl6pPr>
            <a:lvl7pPr marL="2288540" indent="0" algn="ctr">
              <a:buNone/>
              <a:defRPr sz="1335"/>
            </a:lvl7pPr>
            <a:lvl8pPr marL="2670175" indent="0" algn="ctr">
              <a:buNone/>
              <a:defRPr sz="1335"/>
            </a:lvl8pPr>
            <a:lvl9pPr marL="3051175" indent="0" algn="ctr">
              <a:buNone/>
              <a:defRPr sz="1335"/>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2020/12/1</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12" y="360359"/>
            <a:ext cx="8139178" cy="540538"/>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335"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502412" y="1081076"/>
            <a:ext cx="8139178" cy="4205316"/>
          </a:xfrm>
        </p:spPr>
        <p:txBody>
          <a:bodyPr vert="horz" lIns="101600" tIns="0" rIns="82550" bIns="0" rtlCol="0">
            <a:noAutofit/>
          </a:bodyPr>
          <a:lstStyle>
            <a:lvl1pPr marL="190500" marR="0" lvl="0"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72135" marR="0" lvl="1" indent="-1905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953135" marR="0" lvl="2"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334770" marR="0" lvl="3"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715770" marR="0" lvl="4"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2020/12/1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48" y="3177105"/>
            <a:ext cx="8139178" cy="521223"/>
          </a:xfrm>
        </p:spPr>
        <p:txBody>
          <a:bodyPr lIns="101600" tIns="38100" rIns="63500" bIns="38100" anchor="t" anchorCtr="0">
            <a:noAutofit/>
          </a:bodyPr>
          <a:lstStyle>
            <a:lvl1pPr>
              <a:defRPr sz="30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p>
        </p:txBody>
      </p:sp>
      <p:sp>
        <p:nvSpPr>
          <p:cNvPr id="3" name="文本占位符 2"/>
          <p:cNvSpPr>
            <a:spLocks noGrp="1"/>
          </p:cNvSpPr>
          <p:nvPr>
            <p:ph type="body" idx="1"/>
            <p:custDataLst>
              <p:tags r:id="rId2"/>
            </p:custDataLst>
          </p:nvPr>
        </p:nvSpPr>
        <p:spPr>
          <a:xfrm>
            <a:off x="502444" y="3763476"/>
            <a:ext cx="8139178" cy="899216"/>
          </a:xfrm>
        </p:spPr>
        <p:txBody>
          <a:bodyPr lIns="101600" tIns="38100" rIns="76200" bIns="38100">
            <a:noAutofit/>
          </a:bodyPr>
          <a:lstStyle>
            <a:lvl1pPr marL="0" indent="0" eaLnBrk="1" fontAlgn="auto" latinLnBrk="0" hangingPunct="1">
              <a:buNone/>
              <a:defRPr kumimoji="0" lang="zh-CN" altLang="en-US" sz="1335" b="0" i="0" u="none" strike="noStrike" kern="1200" cap="none" spc="150" normalizeH="0" baseline="0" noProof="1">
                <a:solidFill>
                  <a:schemeClr val="tx1"/>
                </a:solidFill>
                <a:uFillTx/>
                <a:latin typeface="+mn-lt"/>
                <a:ea typeface="+mn-ea"/>
                <a:cs typeface="+mn-cs"/>
                <a:sym typeface="+mn-ea"/>
              </a:defRPr>
            </a:lvl1pPr>
            <a:lvl2pPr marL="381000" indent="0">
              <a:buNone/>
              <a:defRPr sz="1670">
                <a:solidFill>
                  <a:schemeClr val="tx1">
                    <a:tint val="75000"/>
                  </a:schemeClr>
                </a:solidFill>
              </a:defRPr>
            </a:lvl2pPr>
            <a:lvl3pPr marL="762635" indent="0">
              <a:buNone/>
              <a:defRPr sz="1500">
                <a:solidFill>
                  <a:schemeClr val="tx1">
                    <a:tint val="75000"/>
                  </a:schemeClr>
                </a:solidFill>
              </a:defRPr>
            </a:lvl3pPr>
            <a:lvl4pPr marL="1143635" indent="0">
              <a:buNone/>
              <a:defRPr sz="1335">
                <a:solidFill>
                  <a:schemeClr val="tx1">
                    <a:tint val="75000"/>
                  </a:schemeClr>
                </a:solidFill>
              </a:defRPr>
            </a:lvl4pPr>
            <a:lvl5pPr marL="1525270" indent="0">
              <a:buNone/>
              <a:defRPr sz="1335">
                <a:solidFill>
                  <a:schemeClr val="tx1">
                    <a:tint val="75000"/>
                  </a:schemeClr>
                </a:solidFill>
              </a:defRPr>
            </a:lvl5pPr>
            <a:lvl6pPr marL="1906270" indent="0">
              <a:buNone/>
              <a:defRPr sz="1335">
                <a:solidFill>
                  <a:schemeClr val="tx1">
                    <a:tint val="75000"/>
                  </a:schemeClr>
                </a:solidFill>
              </a:defRPr>
            </a:lvl6pPr>
            <a:lvl7pPr marL="2288540" indent="0">
              <a:buNone/>
              <a:defRPr sz="1335">
                <a:solidFill>
                  <a:schemeClr val="tx1">
                    <a:tint val="75000"/>
                  </a:schemeClr>
                </a:solidFill>
              </a:defRPr>
            </a:lvl7pPr>
            <a:lvl8pPr marL="2670175" indent="0">
              <a:buNone/>
              <a:defRPr sz="1335">
                <a:solidFill>
                  <a:schemeClr val="tx1">
                    <a:tint val="75000"/>
                  </a:schemeClr>
                </a:solidFill>
              </a:defRPr>
            </a:lvl8pPr>
            <a:lvl9pPr marL="3051175" indent="0">
              <a:buNone/>
              <a:defRPr sz="1335">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2020/12/1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12" y="360359"/>
            <a:ext cx="8139178" cy="540538"/>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335"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502448" y="1081076"/>
            <a:ext cx="3962432" cy="4204186"/>
          </a:xfrm>
        </p:spPr>
        <p:txBody>
          <a:bodyPr vert="horz" lIns="101600" tIns="0" rIns="82550" bIns="0" rtlCol="0">
            <a:noAutofit/>
          </a:bodyPr>
          <a:lstStyle>
            <a:lvl1pPr marL="190500" marR="0" lvl="0"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72135" marR="0" lvl="1" indent="-1905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953135" marR="0" lvl="2"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334770" marR="0" lvl="3"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715770" marR="0" lvl="4"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4679158" y="1081076"/>
            <a:ext cx="3962432" cy="4204186"/>
          </a:xfrm>
        </p:spPr>
        <p:txBody>
          <a:bodyPr>
            <a:noAutofit/>
          </a:bodyPr>
          <a:lstStyle>
            <a:lvl1pPr>
              <a:defRPr sz="1335">
                <a:solidFill>
                  <a:schemeClr val="tx1">
                    <a:lumMod val="75000"/>
                    <a:lumOff val="25000"/>
                  </a:schemeClr>
                </a:solidFill>
              </a:defRPr>
            </a:lvl1pPr>
            <a:lvl2pPr>
              <a:defRPr sz="1335">
                <a:solidFill>
                  <a:schemeClr val="tx1">
                    <a:lumMod val="75000"/>
                    <a:lumOff val="25000"/>
                  </a:schemeClr>
                </a:solidFill>
              </a:defRPr>
            </a:lvl2pPr>
            <a:lvl3pPr>
              <a:defRPr sz="1335">
                <a:solidFill>
                  <a:schemeClr val="tx1">
                    <a:lumMod val="75000"/>
                    <a:lumOff val="25000"/>
                  </a:schemeClr>
                </a:solidFill>
              </a:defRPr>
            </a:lvl3pPr>
            <a:lvl4pPr>
              <a:defRPr sz="1335">
                <a:solidFill>
                  <a:schemeClr val="tx1">
                    <a:lumMod val="75000"/>
                    <a:lumOff val="25000"/>
                  </a:schemeClr>
                </a:solidFill>
              </a:defRPr>
            </a:lvl4pPr>
            <a:lvl5pPr>
              <a:defRPr sz="1335">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2020/12/1</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12" y="360359"/>
            <a:ext cx="8139178" cy="540538"/>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335"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502448" y="1081076"/>
            <a:ext cx="3962432" cy="317819"/>
          </a:xfrm>
        </p:spPr>
        <p:txBody>
          <a:bodyPr lIns="101600" tIns="38100" rIns="76200" bIns="38100" anchor="t" anchorCtr="0">
            <a:noAutofit/>
          </a:bodyPr>
          <a:lstStyle>
            <a:lvl1pPr marL="0" indent="0" eaLnBrk="1" fontAlgn="auto" latinLnBrk="0" hangingPunct="1">
              <a:lnSpc>
                <a:spcPct val="100000"/>
              </a:lnSpc>
              <a:spcAft>
                <a:spcPts val="0"/>
              </a:spcAft>
              <a:buNone/>
              <a:defRPr sz="1670" b="1" u="none" strike="noStrike" kern="1200" cap="none" spc="200" normalizeH="0" baseline="0">
                <a:solidFill>
                  <a:schemeClr val="tx1"/>
                </a:solidFill>
                <a:uFillTx/>
              </a:defRPr>
            </a:lvl1pPr>
            <a:lvl2pPr marL="381000" indent="0">
              <a:buNone/>
              <a:defRPr sz="1670" b="1"/>
            </a:lvl2pPr>
            <a:lvl3pPr marL="762635" indent="0">
              <a:buNone/>
              <a:defRPr sz="1500" b="1"/>
            </a:lvl3pPr>
            <a:lvl4pPr marL="1143635" indent="0">
              <a:buNone/>
              <a:defRPr sz="1335" b="1"/>
            </a:lvl4pPr>
            <a:lvl5pPr marL="1525270" indent="0">
              <a:buNone/>
              <a:defRPr sz="1335" b="1"/>
            </a:lvl5pPr>
            <a:lvl6pPr marL="1906270" indent="0">
              <a:buNone/>
              <a:defRPr sz="1335" b="1"/>
            </a:lvl6pPr>
            <a:lvl7pPr marL="2288540" indent="0">
              <a:buNone/>
              <a:defRPr sz="1335" b="1"/>
            </a:lvl7pPr>
            <a:lvl8pPr marL="2670175" indent="0">
              <a:buNone/>
              <a:defRPr sz="1335" b="1"/>
            </a:lvl8pPr>
            <a:lvl9pPr marL="3051175" indent="0">
              <a:buNone/>
              <a:defRPr sz="1335"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502444" y="1492355"/>
            <a:ext cx="3962400" cy="3797309"/>
          </a:xfrm>
        </p:spPr>
        <p:txBody>
          <a:bodyPr vert="horz" lIns="101600" tIns="0" rIns="82550" bIns="0" rtlCol="0">
            <a:noAutofit/>
          </a:bodyPr>
          <a:lstStyle>
            <a:lvl1pPr marL="190500" marR="0" lvl="0"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72135" marR="0" lvl="1" indent="-1905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953135" marR="0" lvl="2"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334770" marR="0" lvl="3"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715770" marR="0" lvl="4"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4676813" y="1081076"/>
            <a:ext cx="3962432" cy="317819"/>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670" b="1" i="0" u="none" strike="noStrike" kern="1200" cap="none" spc="200" normalizeH="0" baseline="0" noProof="1" dirty="0">
                <a:solidFill>
                  <a:schemeClr val="tx1"/>
                </a:solidFill>
                <a:uFillTx/>
                <a:latin typeface="+mn-lt"/>
                <a:ea typeface="+mn-ea"/>
                <a:cs typeface="+mn-cs"/>
                <a:sym typeface="+mn-ea"/>
              </a:defRPr>
            </a:lvl1pPr>
            <a:lvl2pPr marL="381000" indent="0">
              <a:buNone/>
              <a:defRPr sz="1670" b="1"/>
            </a:lvl2pPr>
            <a:lvl3pPr marL="762635" indent="0">
              <a:buNone/>
              <a:defRPr sz="1500" b="1"/>
            </a:lvl3pPr>
            <a:lvl4pPr marL="1143635" indent="0">
              <a:buNone/>
              <a:defRPr sz="1335" b="1"/>
            </a:lvl4pPr>
            <a:lvl5pPr marL="1525270" indent="0">
              <a:buNone/>
              <a:defRPr sz="1335" b="1"/>
            </a:lvl5pPr>
            <a:lvl6pPr marL="1906270" indent="0">
              <a:buNone/>
              <a:defRPr sz="1335" b="1"/>
            </a:lvl6pPr>
            <a:lvl7pPr marL="2288540" indent="0">
              <a:buNone/>
              <a:defRPr sz="1335" b="1"/>
            </a:lvl7pPr>
            <a:lvl8pPr marL="2670175" indent="0">
              <a:buNone/>
              <a:defRPr sz="1335" b="1"/>
            </a:lvl8pPr>
            <a:lvl9pPr marL="3051175" indent="0">
              <a:buNone/>
              <a:defRPr sz="1335"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4676813" y="1492355"/>
            <a:ext cx="3962432" cy="3797309"/>
          </a:xfrm>
        </p:spPr>
        <p:txBody>
          <a:bodyPr vert="horz" lIns="101600" tIns="0" rIns="82550" bIns="0" rtlCol="0">
            <a:noAutofit/>
          </a:bodyPr>
          <a:lstStyle>
            <a:lvl1pPr marL="190500" marR="0" lvl="0"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72135" marR="0" lvl="1" indent="-1905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953135" marR="0" lvl="2"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334770" marR="0" lvl="3"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715770" marR="0" lvl="4"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2020/12/1</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335"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2020/12/1</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2020/12/1</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a:blip r:embed="rId2"/>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502448" y="1081076"/>
            <a:ext cx="3962432" cy="4204186"/>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72135" marR="0" lvl="1" indent="-1905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335" b="0" i="0" u="none" strike="noStrike" kern="1200" cap="none" spc="150" normalizeH="0" baseline="0" noProof="1" dirty="0">
                <a:solidFill>
                  <a:schemeClr val="tx1"/>
                </a:solidFill>
                <a:uFillTx/>
                <a:latin typeface="+mn-lt"/>
                <a:ea typeface="+mn-ea"/>
                <a:cs typeface="+mn-cs"/>
                <a:sym typeface="+mn-ea"/>
              </a:defRPr>
            </a:lvl2pPr>
            <a:lvl3pPr marL="953135" marR="0" lvl="2"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solidFill>
                <a:uFillTx/>
                <a:latin typeface="+mn-lt"/>
                <a:ea typeface="+mn-ea"/>
                <a:cs typeface="+mn-cs"/>
                <a:sym typeface="+mn-ea"/>
              </a:defRPr>
            </a:lvl3pPr>
            <a:lvl4pPr marL="1334770" marR="0" lvl="3"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solidFill>
                <a:uFillTx/>
                <a:latin typeface="+mn-lt"/>
                <a:ea typeface="+mn-ea"/>
                <a:cs typeface="+mn-cs"/>
                <a:sym typeface="+mn-ea"/>
              </a:defRPr>
            </a:lvl4pPr>
            <a:lvl5pPr marL="1715770" marR="0" lvl="4"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4679194" y="1081076"/>
            <a:ext cx="3962432" cy="4204186"/>
          </a:xfrm>
        </p:spPr>
        <p:txBody>
          <a:bodyPr vert="horz" lIns="101600" tIns="0" rIns="82550" bIns="0" rtlCol="0">
            <a:normAutofit/>
          </a:bodyPr>
          <a:lstStyle>
            <a:lvl1pPr marL="190500" marR="0" lvl="0" indent="-1905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35"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2020/12/1</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7928351" y="794548"/>
            <a:ext cx="713238" cy="4495231"/>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0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502444" y="794541"/>
            <a:ext cx="7371076" cy="4495231"/>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2020/12/1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2020/12/1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502448" y="794548"/>
            <a:ext cx="8139178" cy="4204186"/>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2020/12/1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502412" y="2159050"/>
            <a:ext cx="8139178" cy="750053"/>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4505"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过度页1">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内页-1">
    <p:spTree>
      <p:nvGrpSpPr>
        <p:cNvPr id="1" name=""/>
        <p:cNvGrpSpPr/>
        <p:nvPr/>
      </p:nvGrpSpPr>
      <p:grpSpPr>
        <a:xfrm>
          <a:off x="0" y="0"/>
          <a:ext cx="0" cy="0"/>
          <a:chOff x="0" y="0"/>
          <a:chExt cx="0" cy="0"/>
        </a:xfrm>
      </p:grpSpPr>
      <p:sp>
        <p:nvSpPr>
          <p:cNvPr id="2" name="矩形 1"/>
          <p:cNvSpPr/>
          <p:nvPr userDrawn="1"/>
        </p:nvSpPr>
        <p:spPr>
          <a:xfrm>
            <a:off x="0" y="137312"/>
            <a:ext cx="521208" cy="480453"/>
          </a:xfrm>
          <a:prstGeom prst="rect">
            <a:avLst/>
          </a:prstGeom>
          <a:solidFill>
            <a:srgbClr val="427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p>
        </p:txBody>
      </p:sp>
      <p:cxnSp>
        <p:nvCxnSpPr>
          <p:cNvPr id="4" name="直接连接符 3"/>
          <p:cNvCxnSpPr/>
          <p:nvPr userDrawn="1"/>
        </p:nvCxnSpPr>
        <p:spPr>
          <a:xfrm>
            <a:off x="521208" y="617765"/>
            <a:ext cx="8622793"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矩形 5"/>
          <p:cNvSpPr/>
          <p:nvPr userDrawn="1"/>
        </p:nvSpPr>
        <p:spPr>
          <a:xfrm>
            <a:off x="1271908" y="62149"/>
            <a:ext cx="2605523" cy="5556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100" b="1" dirty="0">
              <a:solidFill>
                <a:srgbClr val="4276AA"/>
              </a:solidFill>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内页-1">
    <p:spTree>
      <p:nvGrpSpPr>
        <p:cNvPr id="1" name=""/>
        <p:cNvGrpSpPr/>
        <p:nvPr/>
      </p:nvGrpSpPr>
      <p:grpSpPr>
        <a:xfrm>
          <a:off x="0" y="0"/>
          <a:ext cx="0" cy="0"/>
          <a:chOff x="0" y="0"/>
          <a:chExt cx="0" cy="0"/>
        </a:xfrm>
      </p:grpSpPr>
      <p:sp>
        <p:nvSpPr>
          <p:cNvPr id="2" name="矩形 1"/>
          <p:cNvSpPr/>
          <p:nvPr userDrawn="1"/>
        </p:nvSpPr>
        <p:spPr>
          <a:xfrm>
            <a:off x="0" y="137312"/>
            <a:ext cx="899592" cy="4804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p>
        </p:txBody>
      </p:sp>
      <p:sp>
        <p:nvSpPr>
          <p:cNvPr id="3" name="椭圆 2"/>
          <p:cNvSpPr/>
          <p:nvPr userDrawn="1"/>
        </p:nvSpPr>
        <p:spPr>
          <a:xfrm>
            <a:off x="647973" y="74587"/>
            <a:ext cx="568411" cy="632094"/>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4" name="直接连接符 3"/>
          <p:cNvCxnSpPr/>
          <p:nvPr userDrawn="1"/>
        </p:nvCxnSpPr>
        <p:spPr>
          <a:xfrm>
            <a:off x="1216384" y="617765"/>
            <a:ext cx="7927617"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文本框 4"/>
          <p:cNvSpPr txBox="1"/>
          <p:nvPr userDrawn="1"/>
        </p:nvSpPr>
        <p:spPr>
          <a:xfrm>
            <a:off x="7608094" y="146421"/>
            <a:ext cx="1358064" cy="343877"/>
          </a:xfrm>
          <a:prstGeom prst="rect">
            <a:avLst/>
          </a:prstGeom>
          <a:noFill/>
        </p:spPr>
        <p:txBody>
          <a:bodyPr wrap="none" rtlCol="0" anchor="ctr">
            <a:spAutoFit/>
          </a:bodyPr>
          <a:lstStyle/>
          <a:p>
            <a:pPr>
              <a:lnSpc>
                <a:spcPct val="120000"/>
              </a:lnSpc>
            </a:pPr>
            <a:r>
              <a:rPr lang="en-US" altLang="zh-CN" sz="1500" b="1" dirty="0">
                <a:solidFill>
                  <a:schemeClr val="tx1">
                    <a:lumMod val="75000"/>
                    <a:lumOff val="25000"/>
                  </a:schemeClr>
                </a:solidFill>
              </a:rPr>
              <a:t>YOUR LOGO</a:t>
            </a:r>
            <a:endParaRPr lang="zh-CN" altLang="en-US" sz="1500" b="1" dirty="0">
              <a:solidFill>
                <a:schemeClr val="tx1">
                  <a:lumMod val="75000"/>
                  <a:lumOff val="25000"/>
                </a:schemeClr>
              </a:solidFill>
            </a:endParaRPr>
          </a:p>
        </p:txBody>
      </p:sp>
      <p:sp>
        <p:nvSpPr>
          <p:cNvPr id="6" name="矩形 5"/>
          <p:cNvSpPr/>
          <p:nvPr userDrawn="1"/>
        </p:nvSpPr>
        <p:spPr>
          <a:xfrm>
            <a:off x="1216383" y="99730"/>
            <a:ext cx="2605523" cy="5556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100" b="1"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请输入您的标题</a:t>
            </a:r>
          </a:p>
        </p:txBody>
      </p:sp>
      <p:sp>
        <p:nvSpPr>
          <p:cNvPr id="7" name="文本框 6"/>
          <p:cNvSpPr txBox="1"/>
          <p:nvPr userDrawn="1"/>
        </p:nvSpPr>
        <p:spPr>
          <a:xfrm>
            <a:off x="647973" y="130163"/>
            <a:ext cx="568411" cy="494751"/>
          </a:xfrm>
          <a:prstGeom prst="rect">
            <a:avLst/>
          </a:prstGeom>
          <a:noFill/>
        </p:spPr>
        <p:txBody>
          <a:bodyPr wrap="square" rtlCol="0" anchor="ctr">
            <a:spAutoFit/>
          </a:bodyPr>
          <a:lstStyle/>
          <a:p>
            <a:pPr algn="ctr">
              <a:lnSpc>
                <a:spcPct val="120000"/>
              </a:lnSpc>
            </a:pPr>
            <a:r>
              <a:rPr lang="en-US" altLang="zh-CN" sz="2400" b="1" dirty="0">
                <a:solidFill>
                  <a:schemeClr val="accent1"/>
                </a:solidFill>
              </a:rPr>
              <a:t>2</a:t>
            </a:r>
            <a:endParaRPr lang="zh-CN" altLang="en-US" sz="2400" b="1" dirty="0">
              <a:solidFill>
                <a:schemeClr val="accent1"/>
              </a:solidFill>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内页-1">
    <p:spTree>
      <p:nvGrpSpPr>
        <p:cNvPr id="1" name=""/>
        <p:cNvGrpSpPr/>
        <p:nvPr/>
      </p:nvGrpSpPr>
      <p:grpSpPr>
        <a:xfrm>
          <a:off x="0" y="0"/>
          <a:ext cx="0" cy="0"/>
          <a:chOff x="0" y="0"/>
          <a:chExt cx="0" cy="0"/>
        </a:xfrm>
      </p:grpSpPr>
      <p:sp>
        <p:nvSpPr>
          <p:cNvPr id="2" name="矩形 1"/>
          <p:cNvSpPr/>
          <p:nvPr userDrawn="1"/>
        </p:nvSpPr>
        <p:spPr>
          <a:xfrm>
            <a:off x="0" y="137312"/>
            <a:ext cx="899592" cy="4804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p>
        </p:txBody>
      </p:sp>
      <p:sp>
        <p:nvSpPr>
          <p:cNvPr id="3" name="椭圆 2"/>
          <p:cNvSpPr/>
          <p:nvPr userDrawn="1"/>
        </p:nvSpPr>
        <p:spPr>
          <a:xfrm>
            <a:off x="647973" y="74587"/>
            <a:ext cx="568411" cy="632094"/>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4" name="直接连接符 3"/>
          <p:cNvCxnSpPr/>
          <p:nvPr userDrawn="1"/>
        </p:nvCxnSpPr>
        <p:spPr>
          <a:xfrm>
            <a:off x="1216384" y="617765"/>
            <a:ext cx="7927617"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文本框 4"/>
          <p:cNvSpPr txBox="1"/>
          <p:nvPr userDrawn="1"/>
        </p:nvSpPr>
        <p:spPr>
          <a:xfrm>
            <a:off x="7608094" y="146421"/>
            <a:ext cx="1358064" cy="343877"/>
          </a:xfrm>
          <a:prstGeom prst="rect">
            <a:avLst/>
          </a:prstGeom>
          <a:noFill/>
        </p:spPr>
        <p:txBody>
          <a:bodyPr wrap="none" rtlCol="0" anchor="ctr">
            <a:spAutoFit/>
          </a:bodyPr>
          <a:lstStyle/>
          <a:p>
            <a:pPr>
              <a:lnSpc>
                <a:spcPct val="120000"/>
              </a:lnSpc>
            </a:pPr>
            <a:r>
              <a:rPr lang="en-US" altLang="zh-CN" sz="1500" b="1" dirty="0">
                <a:solidFill>
                  <a:schemeClr val="tx1">
                    <a:lumMod val="75000"/>
                    <a:lumOff val="25000"/>
                  </a:schemeClr>
                </a:solidFill>
              </a:rPr>
              <a:t>YOUR LOGO</a:t>
            </a:r>
            <a:endParaRPr lang="zh-CN" altLang="en-US" sz="1500" b="1" dirty="0">
              <a:solidFill>
                <a:schemeClr val="tx1">
                  <a:lumMod val="75000"/>
                  <a:lumOff val="25000"/>
                </a:schemeClr>
              </a:solidFill>
            </a:endParaRPr>
          </a:p>
        </p:txBody>
      </p:sp>
      <p:sp>
        <p:nvSpPr>
          <p:cNvPr id="6" name="矩形 5"/>
          <p:cNvSpPr/>
          <p:nvPr userDrawn="1"/>
        </p:nvSpPr>
        <p:spPr>
          <a:xfrm>
            <a:off x="1216383" y="99730"/>
            <a:ext cx="2605523" cy="5556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100" b="1"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请输入您的标题</a:t>
            </a:r>
          </a:p>
        </p:txBody>
      </p:sp>
      <p:sp>
        <p:nvSpPr>
          <p:cNvPr id="7" name="文本框 6"/>
          <p:cNvSpPr txBox="1"/>
          <p:nvPr userDrawn="1"/>
        </p:nvSpPr>
        <p:spPr>
          <a:xfrm>
            <a:off x="647973" y="130163"/>
            <a:ext cx="568411" cy="494751"/>
          </a:xfrm>
          <a:prstGeom prst="rect">
            <a:avLst/>
          </a:prstGeom>
          <a:noFill/>
        </p:spPr>
        <p:txBody>
          <a:bodyPr wrap="square" rtlCol="0" anchor="ctr">
            <a:spAutoFit/>
          </a:bodyPr>
          <a:lstStyle/>
          <a:p>
            <a:pPr algn="ctr">
              <a:lnSpc>
                <a:spcPct val="120000"/>
              </a:lnSpc>
            </a:pPr>
            <a:r>
              <a:rPr lang="en-US" altLang="zh-CN" sz="2400" b="1" dirty="0">
                <a:solidFill>
                  <a:schemeClr val="accent1"/>
                </a:solidFill>
              </a:rPr>
              <a:t>3</a:t>
            </a:r>
            <a:endParaRPr lang="zh-CN" altLang="en-US" sz="2400" b="1" dirty="0">
              <a:solidFill>
                <a:schemeClr val="accent1"/>
              </a:solidFill>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426202"/>
            <a:ext cx="7886700" cy="2379650"/>
          </a:xfrm>
        </p:spPr>
        <p:txBody>
          <a:bodyPr anchor="b"/>
          <a:lstStyle>
            <a:lvl1pPr>
              <a:defRPr sz="5005"/>
            </a:lvl1pPr>
          </a:lstStyle>
          <a:p>
            <a:r>
              <a:rPr lang="zh-CN" altLang="en-US"/>
              <a:t>单击此处编辑母版标题样式</a:t>
            </a:r>
          </a:p>
        </p:txBody>
      </p:sp>
      <p:sp>
        <p:nvSpPr>
          <p:cNvPr id="3" name="文本占位符 2"/>
          <p:cNvSpPr>
            <a:spLocks noGrp="1"/>
          </p:cNvSpPr>
          <p:nvPr>
            <p:ph type="body" idx="1"/>
          </p:nvPr>
        </p:nvSpPr>
        <p:spPr>
          <a:xfrm>
            <a:off x="623888" y="3828364"/>
            <a:ext cx="7886700" cy="1251402"/>
          </a:xfrm>
        </p:spPr>
        <p:txBody>
          <a:bodyPr/>
          <a:lstStyle>
            <a:lvl1pPr marL="0" indent="0">
              <a:buNone/>
              <a:defRPr sz="2000">
                <a:solidFill>
                  <a:schemeClr val="tx1">
                    <a:tint val="75000"/>
                  </a:schemeClr>
                </a:solidFill>
              </a:defRPr>
            </a:lvl1pPr>
            <a:lvl2pPr marL="381000" indent="0">
              <a:buNone/>
              <a:defRPr sz="1670">
                <a:solidFill>
                  <a:schemeClr val="tx1">
                    <a:tint val="75000"/>
                  </a:schemeClr>
                </a:solidFill>
              </a:defRPr>
            </a:lvl2pPr>
            <a:lvl3pPr marL="762635" indent="0">
              <a:buNone/>
              <a:defRPr sz="1500">
                <a:solidFill>
                  <a:schemeClr val="tx1">
                    <a:tint val="75000"/>
                  </a:schemeClr>
                </a:solidFill>
              </a:defRPr>
            </a:lvl3pPr>
            <a:lvl4pPr marL="1143635" indent="0">
              <a:buNone/>
              <a:defRPr sz="1335">
                <a:solidFill>
                  <a:schemeClr val="tx1">
                    <a:tint val="75000"/>
                  </a:schemeClr>
                </a:solidFill>
              </a:defRPr>
            </a:lvl4pPr>
            <a:lvl5pPr marL="1525270" indent="0">
              <a:buNone/>
              <a:defRPr sz="1335">
                <a:solidFill>
                  <a:schemeClr val="tx1">
                    <a:tint val="75000"/>
                  </a:schemeClr>
                </a:solidFill>
              </a:defRPr>
            </a:lvl5pPr>
            <a:lvl6pPr marL="1906270" indent="0">
              <a:buNone/>
              <a:defRPr sz="1335">
                <a:solidFill>
                  <a:schemeClr val="tx1">
                    <a:tint val="75000"/>
                  </a:schemeClr>
                </a:solidFill>
              </a:defRPr>
            </a:lvl6pPr>
            <a:lvl7pPr marL="2288540" indent="0">
              <a:buNone/>
              <a:defRPr sz="1335">
                <a:solidFill>
                  <a:schemeClr val="tx1">
                    <a:tint val="75000"/>
                  </a:schemeClr>
                </a:solidFill>
              </a:defRPr>
            </a:lvl7pPr>
            <a:lvl8pPr marL="2670175" indent="0">
              <a:buNone/>
              <a:defRPr sz="1335">
                <a:solidFill>
                  <a:schemeClr val="tx1">
                    <a:tint val="75000"/>
                  </a:schemeClr>
                </a:solidFill>
              </a:defRPr>
            </a:lvl8pPr>
            <a:lvl9pPr marL="3051175" indent="0">
              <a:buNone/>
              <a:defRPr sz="133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内页-1">
    <p:spTree>
      <p:nvGrpSpPr>
        <p:cNvPr id="1" name=""/>
        <p:cNvGrpSpPr/>
        <p:nvPr/>
      </p:nvGrpSpPr>
      <p:grpSpPr>
        <a:xfrm>
          <a:off x="0" y="0"/>
          <a:ext cx="0" cy="0"/>
          <a:chOff x="0" y="0"/>
          <a:chExt cx="0" cy="0"/>
        </a:xfrm>
      </p:grpSpPr>
      <p:sp>
        <p:nvSpPr>
          <p:cNvPr id="2" name="矩形 1"/>
          <p:cNvSpPr/>
          <p:nvPr userDrawn="1"/>
        </p:nvSpPr>
        <p:spPr>
          <a:xfrm>
            <a:off x="0" y="137312"/>
            <a:ext cx="899592" cy="4804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p>
        </p:txBody>
      </p:sp>
      <p:sp>
        <p:nvSpPr>
          <p:cNvPr id="3" name="椭圆 2"/>
          <p:cNvSpPr/>
          <p:nvPr userDrawn="1"/>
        </p:nvSpPr>
        <p:spPr>
          <a:xfrm>
            <a:off x="647973" y="74587"/>
            <a:ext cx="568411" cy="632094"/>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4" name="直接连接符 3"/>
          <p:cNvCxnSpPr/>
          <p:nvPr userDrawn="1"/>
        </p:nvCxnSpPr>
        <p:spPr>
          <a:xfrm>
            <a:off x="1216384" y="617765"/>
            <a:ext cx="7927617"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文本框 4"/>
          <p:cNvSpPr txBox="1"/>
          <p:nvPr userDrawn="1"/>
        </p:nvSpPr>
        <p:spPr>
          <a:xfrm>
            <a:off x="7608094" y="146421"/>
            <a:ext cx="1358064" cy="343877"/>
          </a:xfrm>
          <a:prstGeom prst="rect">
            <a:avLst/>
          </a:prstGeom>
          <a:noFill/>
        </p:spPr>
        <p:txBody>
          <a:bodyPr wrap="none" rtlCol="0" anchor="ctr">
            <a:spAutoFit/>
          </a:bodyPr>
          <a:lstStyle/>
          <a:p>
            <a:pPr>
              <a:lnSpc>
                <a:spcPct val="120000"/>
              </a:lnSpc>
            </a:pPr>
            <a:r>
              <a:rPr lang="en-US" altLang="zh-CN" sz="1500" b="1" dirty="0">
                <a:solidFill>
                  <a:schemeClr val="tx1">
                    <a:lumMod val="75000"/>
                    <a:lumOff val="25000"/>
                  </a:schemeClr>
                </a:solidFill>
              </a:rPr>
              <a:t>YOUR LOGO</a:t>
            </a:r>
            <a:endParaRPr lang="zh-CN" altLang="en-US" sz="1500" b="1" dirty="0">
              <a:solidFill>
                <a:schemeClr val="tx1">
                  <a:lumMod val="75000"/>
                  <a:lumOff val="25000"/>
                </a:schemeClr>
              </a:solidFill>
            </a:endParaRPr>
          </a:p>
        </p:txBody>
      </p:sp>
      <p:sp>
        <p:nvSpPr>
          <p:cNvPr id="6" name="矩形 5"/>
          <p:cNvSpPr/>
          <p:nvPr userDrawn="1"/>
        </p:nvSpPr>
        <p:spPr>
          <a:xfrm>
            <a:off x="1216383" y="99730"/>
            <a:ext cx="2605523" cy="5556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100" b="1"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请输入您的标题</a:t>
            </a:r>
          </a:p>
        </p:txBody>
      </p:sp>
      <p:sp>
        <p:nvSpPr>
          <p:cNvPr id="7" name="文本框 6"/>
          <p:cNvSpPr txBox="1"/>
          <p:nvPr userDrawn="1"/>
        </p:nvSpPr>
        <p:spPr>
          <a:xfrm>
            <a:off x="647973" y="130163"/>
            <a:ext cx="568411" cy="494751"/>
          </a:xfrm>
          <a:prstGeom prst="rect">
            <a:avLst/>
          </a:prstGeom>
          <a:noFill/>
        </p:spPr>
        <p:txBody>
          <a:bodyPr wrap="square" rtlCol="0" anchor="ctr">
            <a:spAutoFit/>
          </a:bodyPr>
          <a:lstStyle/>
          <a:p>
            <a:pPr algn="ctr">
              <a:lnSpc>
                <a:spcPct val="120000"/>
              </a:lnSpc>
            </a:pPr>
            <a:r>
              <a:rPr lang="en-US" altLang="zh-CN" sz="2400" b="1" dirty="0">
                <a:solidFill>
                  <a:schemeClr val="accent1"/>
                </a:solidFill>
              </a:rPr>
              <a:t>4</a:t>
            </a:r>
            <a:endParaRPr lang="zh-CN" altLang="en-US" sz="2400" b="1" dirty="0">
              <a:solidFill>
                <a:schemeClr val="accent1"/>
              </a:solidFill>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936235"/>
            <a:ext cx="6858000" cy="1991650"/>
          </a:xfrm>
        </p:spPr>
        <p:txBody>
          <a:bodyPr anchor="b"/>
          <a:lstStyle>
            <a:lvl1pPr algn="ctr">
              <a:defRPr sz="5005"/>
            </a:lvl1pPr>
          </a:lstStyle>
          <a:p>
            <a:r>
              <a:rPr lang="zh-CN" altLang="en-US"/>
              <a:t>单击此处编辑母版标题样式</a:t>
            </a:r>
          </a:p>
        </p:txBody>
      </p:sp>
      <p:sp>
        <p:nvSpPr>
          <p:cNvPr id="3" name="副标题 2"/>
          <p:cNvSpPr>
            <a:spLocks noGrp="1"/>
          </p:cNvSpPr>
          <p:nvPr>
            <p:ph type="subTitle" idx="1"/>
          </p:nvPr>
        </p:nvSpPr>
        <p:spPr>
          <a:xfrm>
            <a:off x="1143000" y="3004690"/>
            <a:ext cx="6858000" cy="1381177"/>
          </a:xfrm>
        </p:spPr>
        <p:txBody>
          <a:bodyPr/>
          <a:lstStyle>
            <a:lvl1pPr marL="0" indent="0" algn="ctr">
              <a:buNone/>
              <a:defRPr sz="2000"/>
            </a:lvl1pPr>
            <a:lvl2pPr marL="381000" indent="0" algn="ctr">
              <a:buNone/>
              <a:defRPr sz="1670"/>
            </a:lvl2pPr>
            <a:lvl3pPr marL="762635" indent="0" algn="ctr">
              <a:buNone/>
              <a:defRPr sz="1500"/>
            </a:lvl3pPr>
            <a:lvl4pPr marL="1143635" indent="0" algn="ctr">
              <a:buNone/>
              <a:defRPr sz="1335"/>
            </a:lvl4pPr>
            <a:lvl5pPr marL="1525270" indent="0" algn="ctr">
              <a:buNone/>
              <a:defRPr sz="1335"/>
            </a:lvl5pPr>
            <a:lvl6pPr marL="1906270" indent="0" algn="ctr">
              <a:buNone/>
              <a:defRPr sz="1335"/>
            </a:lvl6pPr>
            <a:lvl7pPr marL="2288540" indent="0" algn="ctr">
              <a:buNone/>
              <a:defRPr sz="1335"/>
            </a:lvl7pPr>
            <a:lvl8pPr marL="2670175" indent="0" algn="ctr">
              <a:buNone/>
              <a:defRPr sz="1335"/>
            </a:lvl8pPr>
            <a:lvl9pPr marL="3051175" indent="0" algn="ctr">
              <a:buNone/>
              <a:defRPr sz="1335"/>
            </a:lvl9pPr>
          </a:lstStyle>
          <a:p>
            <a:r>
              <a:rPr lang="zh-CN" altLang="en-US"/>
              <a:t>单击此处编辑母版副标题样式</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a:blip r:embed="rId2"/>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426202"/>
            <a:ext cx="7886700" cy="2379650"/>
          </a:xfrm>
        </p:spPr>
        <p:txBody>
          <a:bodyPr anchor="b"/>
          <a:lstStyle>
            <a:lvl1pPr>
              <a:defRPr sz="5005"/>
            </a:lvl1pPr>
          </a:lstStyle>
          <a:p>
            <a:r>
              <a:rPr lang="zh-CN" altLang="en-US"/>
              <a:t>单击此处编辑母版标题样式</a:t>
            </a:r>
          </a:p>
        </p:txBody>
      </p:sp>
      <p:sp>
        <p:nvSpPr>
          <p:cNvPr id="3" name="文本占位符 2"/>
          <p:cNvSpPr>
            <a:spLocks noGrp="1"/>
          </p:cNvSpPr>
          <p:nvPr>
            <p:ph type="body" idx="1"/>
          </p:nvPr>
        </p:nvSpPr>
        <p:spPr>
          <a:xfrm>
            <a:off x="623888" y="3828364"/>
            <a:ext cx="7886700" cy="1251402"/>
          </a:xfrm>
        </p:spPr>
        <p:txBody>
          <a:bodyPr/>
          <a:lstStyle>
            <a:lvl1pPr marL="0" indent="0">
              <a:buNone/>
              <a:defRPr sz="2000">
                <a:solidFill>
                  <a:schemeClr val="tx1">
                    <a:tint val="75000"/>
                  </a:schemeClr>
                </a:solidFill>
              </a:defRPr>
            </a:lvl1pPr>
            <a:lvl2pPr marL="381000" indent="0">
              <a:buNone/>
              <a:defRPr sz="1670">
                <a:solidFill>
                  <a:schemeClr val="tx1">
                    <a:tint val="75000"/>
                  </a:schemeClr>
                </a:solidFill>
              </a:defRPr>
            </a:lvl2pPr>
            <a:lvl3pPr marL="762635" indent="0">
              <a:buNone/>
              <a:defRPr sz="1500">
                <a:solidFill>
                  <a:schemeClr val="tx1">
                    <a:tint val="75000"/>
                  </a:schemeClr>
                </a:solidFill>
              </a:defRPr>
            </a:lvl3pPr>
            <a:lvl4pPr marL="1143635" indent="0">
              <a:buNone/>
              <a:defRPr sz="1335">
                <a:solidFill>
                  <a:schemeClr val="tx1">
                    <a:tint val="75000"/>
                  </a:schemeClr>
                </a:solidFill>
              </a:defRPr>
            </a:lvl4pPr>
            <a:lvl5pPr marL="1525270" indent="0">
              <a:buNone/>
              <a:defRPr sz="1335">
                <a:solidFill>
                  <a:schemeClr val="tx1">
                    <a:tint val="75000"/>
                  </a:schemeClr>
                </a:solidFill>
              </a:defRPr>
            </a:lvl5pPr>
            <a:lvl6pPr marL="1906270" indent="0">
              <a:buNone/>
              <a:defRPr sz="1335">
                <a:solidFill>
                  <a:schemeClr val="tx1">
                    <a:tint val="75000"/>
                  </a:schemeClr>
                </a:solidFill>
              </a:defRPr>
            </a:lvl6pPr>
            <a:lvl7pPr marL="2288540" indent="0">
              <a:buNone/>
              <a:defRPr sz="1335">
                <a:solidFill>
                  <a:schemeClr val="tx1">
                    <a:tint val="75000"/>
                  </a:schemeClr>
                </a:solidFill>
              </a:defRPr>
            </a:lvl7pPr>
            <a:lvl8pPr marL="2670175" indent="0">
              <a:buNone/>
              <a:defRPr sz="1335">
                <a:solidFill>
                  <a:schemeClr val="tx1">
                    <a:tint val="75000"/>
                  </a:schemeClr>
                </a:solidFill>
              </a:defRPr>
            </a:lvl8pPr>
            <a:lvl9pPr marL="3051175" indent="0">
              <a:buNone/>
              <a:defRPr sz="133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522870"/>
            <a:ext cx="3886200" cy="362972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4629150" y="1522870"/>
            <a:ext cx="3886200" cy="362972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04574"/>
            <a:ext cx="7886700" cy="1105737"/>
          </a:xfrm>
        </p:spPr>
        <p:txBody>
          <a:bodyPr/>
          <a:lstStyle/>
          <a:p>
            <a:r>
              <a:rPr lang="zh-CN" altLang="en-US"/>
              <a:t>单击此处编辑母版标题样式</a:t>
            </a:r>
          </a:p>
        </p:txBody>
      </p:sp>
      <p:sp>
        <p:nvSpPr>
          <p:cNvPr id="3" name="文本占位符 2"/>
          <p:cNvSpPr>
            <a:spLocks noGrp="1"/>
          </p:cNvSpPr>
          <p:nvPr>
            <p:ph type="body" idx="1"/>
          </p:nvPr>
        </p:nvSpPr>
        <p:spPr>
          <a:xfrm>
            <a:off x="629841" y="1402365"/>
            <a:ext cx="3868340" cy="687278"/>
          </a:xfrm>
        </p:spPr>
        <p:txBody>
          <a:bodyPr anchor="b"/>
          <a:lstStyle>
            <a:lvl1pPr marL="0" indent="0">
              <a:buNone/>
              <a:defRPr sz="2000" b="1"/>
            </a:lvl1pPr>
            <a:lvl2pPr marL="381000" indent="0">
              <a:buNone/>
              <a:defRPr sz="1670" b="1"/>
            </a:lvl2pPr>
            <a:lvl3pPr marL="762635" indent="0">
              <a:buNone/>
              <a:defRPr sz="1500" b="1"/>
            </a:lvl3pPr>
            <a:lvl4pPr marL="1143635" indent="0">
              <a:buNone/>
              <a:defRPr sz="1335" b="1"/>
            </a:lvl4pPr>
            <a:lvl5pPr marL="1525270" indent="0">
              <a:buNone/>
              <a:defRPr sz="1335" b="1"/>
            </a:lvl5pPr>
            <a:lvl6pPr marL="1906270" indent="0">
              <a:buNone/>
              <a:defRPr sz="1335" b="1"/>
            </a:lvl6pPr>
            <a:lvl7pPr marL="2288540" indent="0">
              <a:buNone/>
              <a:defRPr sz="1335" b="1"/>
            </a:lvl7pPr>
            <a:lvl8pPr marL="2670175" indent="0">
              <a:buNone/>
              <a:defRPr sz="1335" b="1"/>
            </a:lvl8pPr>
            <a:lvl9pPr marL="3051175" indent="0">
              <a:buNone/>
              <a:defRPr sz="1335" b="1"/>
            </a:lvl9pPr>
          </a:lstStyle>
          <a:p>
            <a:pPr lvl="0"/>
            <a:r>
              <a:rPr lang="zh-CN" altLang="en-US"/>
              <a:t>单击此处编辑母版文本样式</a:t>
            </a:r>
          </a:p>
        </p:txBody>
      </p:sp>
      <p:sp>
        <p:nvSpPr>
          <p:cNvPr id="4" name="内容占位符 3"/>
          <p:cNvSpPr>
            <a:spLocks noGrp="1"/>
          </p:cNvSpPr>
          <p:nvPr>
            <p:ph sz="half" idx="2"/>
          </p:nvPr>
        </p:nvSpPr>
        <p:spPr>
          <a:xfrm>
            <a:off x="629841" y="2089643"/>
            <a:ext cx="3868340" cy="307355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4629150" y="1402365"/>
            <a:ext cx="3887391" cy="687278"/>
          </a:xfrm>
        </p:spPr>
        <p:txBody>
          <a:bodyPr anchor="b"/>
          <a:lstStyle>
            <a:lvl1pPr marL="0" indent="0">
              <a:buNone/>
              <a:defRPr sz="2000" b="1"/>
            </a:lvl1pPr>
            <a:lvl2pPr marL="381000" indent="0">
              <a:buNone/>
              <a:defRPr sz="1670" b="1"/>
            </a:lvl2pPr>
            <a:lvl3pPr marL="762635" indent="0">
              <a:buNone/>
              <a:defRPr sz="1500" b="1"/>
            </a:lvl3pPr>
            <a:lvl4pPr marL="1143635" indent="0">
              <a:buNone/>
              <a:defRPr sz="1335" b="1"/>
            </a:lvl4pPr>
            <a:lvl5pPr marL="1525270" indent="0">
              <a:buNone/>
              <a:defRPr sz="1335" b="1"/>
            </a:lvl5pPr>
            <a:lvl6pPr marL="1906270" indent="0">
              <a:buNone/>
              <a:defRPr sz="1335" b="1"/>
            </a:lvl6pPr>
            <a:lvl7pPr marL="2288540" indent="0">
              <a:buNone/>
              <a:defRPr sz="1335" b="1"/>
            </a:lvl7pPr>
            <a:lvl8pPr marL="2670175" indent="0">
              <a:buNone/>
              <a:defRPr sz="1335" b="1"/>
            </a:lvl8pPr>
            <a:lvl9pPr marL="3051175" indent="0">
              <a:buNone/>
              <a:defRPr sz="1335" b="1"/>
            </a:lvl9pPr>
          </a:lstStyle>
          <a:p>
            <a:pPr lvl="0"/>
            <a:r>
              <a:rPr lang="zh-CN" altLang="en-US"/>
              <a:t>单击此处编辑母版文本样式</a:t>
            </a:r>
          </a:p>
        </p:txBody>
      </p:sp>
      <p:sp>
        <p:nvSpPr>
          <p:cNvPr id="6" name="内容占位符 5"/>
          <p:cNvSpPr>
            <a:spLocks noGrp="1"/>
          </p:cNvSpPr>
          <p:nvPr>
            <p:ph sz="quarter" idx="4"/>
          </p:nvPr>
        </p:nvSpPr>
        <p:spPr>
          <a:xfrm>
            <a:off x="4629150" y="2089643"/>
            <a:ext cx="3887391" cy="307355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81380"/>
            <a:ext cx="2949178" cy="1334829"/>
          </a:xfrm>
        </p:spPr>
        <p:txBody>
          <a:bodyPr anchor="b"/>
          <a:lstStyle>
            <a:lvl1pPr>
              <a:defRPr sz="2670"/>
            </a:lvl1pPr>
          </a:lstStyle>
          <a:p>
            <a:r>
              <a:rPr lang="zh-CN" altLang="en-US"/>
              <a:t>单击此处编辑母版标题样式</a:t>
            </a:r>
          </a:p>
        </p:txBody>
      </p:sp>
      <p:sp>
        <p:nvSpPr>
          <p:cNvPr id="3" name="内容占位符 2"/>
          <p:cNvSpPr>
            <a:spLocks noGrp="1"/>
          </p:cNvSpPr>
          <p:nvPr>
            <p:ph idx="1"/>
          </p:nvPr>
        </p:nvSpPr>
        <p:spPr>
          <a:xfrm>
            <a:off x="3887391" y="823674"/>
            <a:ext cx="4629150" cy="4065402"/>
          </a:xfrm>
        </p:spPr>
        <p:txBody>
          <a:bodyPr/>
          <a:lstStyle>
            <a:lvl1pPr>
              <a:defRPr sz="2670"/>
            </a:lvl1pPr>
            <a:lvl2pPr>
              <a:defRPr sz="2335"/>
            </a:lvl2pPr>
            <a:lvl3pPr>
              <a:defRPr sz="2000"/>
            </a:lvl3pPr>
            <a:lvl4pPr>
              <a:defRPr sz="1670"/>
            </a:lvl4pPr>
            <a:lvl5pPr>
              <a:defRPr sz="1670"/>
            </a:lvl5pPr>
            <a:lvl6pPr>
              <a:defRPr sz="1670"/>
            </a:lvl6pPr>
            <a:lvl7pPr>
              <a:defRPr sz="1670"/>
            </a:lvl7pPr>
            <a:lvl8pPr>
              <a:defRPr sz="1670"/>
            </a:lvl8pPr>
            <a:lvl9pPr>
              <a:defRPr sz="167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29841" y="1716209"/>
            <a:ext cx="2949178" cy="3179489"/>
          </a:xfrm>
        </p:spPr>
        <p:txBody>
          <a:bodyPr/>
          <a:lstStyle>
            <a:lvl1pPr marL="0" indent="0">
              <a:buNone/>
              <a:defRPr sz="1335"/>
            </a:lvl1pPr>
            <a:lvl2pPr marL="381000" indent="0">
              <a:buNone/>
              <a:defRPr sz="1170"/>
            </a:lvl2pPr>
            <a:lvl3pPr marL="762635" indent="0">
              <a:buNone/>
              <a:defRPr sz="1000"/>
            </a:lvl3pPr>
            <a:lvl4pPr marL="1143635" indent="0">
              <a:buNone/>
              <a:defRPr sz="835"/>
            </a:lvl4pPr>
            <a:lvl5pPr marL="1525270" indent="0">
              <a:buNone/>
              <a:defRPr sz="835"/>
            </a:lvl5pPr>
            <a:lvl6pPr marL="1906270" indent="0">
              <a:buNone/>
              <a:defRPr sz="835"/>
            </a:lvl6pPr>
            <a:lvl7pPr marL="2288540" indent="0">
              <a:buNone/>
              <a:defRPr sz="835"/>
            </a:lvl7pPr>
            <a:lvl8pPr marL="2670175" indent="0">
              <a:buNone/>
              <a:defRPr sz="835"/>
            </a:lvl8pPr>
            <a:lvl9pPr marL="3051175" indent="0">
              <a:buNone/>
              <a:defRPr sz="835"/>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81380"/>
            <a:ext cx="2949178" cy="1334829"/>
          </a:xfrm>
        </p:spPr>
        <p:txBody>
          <a:bodyPr anchor="b"/>
          <a:lstStyle>
            <a:lvl1pPr>
              <a:defRPr sz="2670"/>
            </a:lvl1pPr>
          </a:lstStyle>
          <a:p>
            <a:r>
              <a:rPr lang="zh-CN" altLang="en-US"/>
              <a:t>单击此处编辑母版标题样式</a:t>
            </a:r>
          </a:p>
        </p:txBody>
      </p:sp>
      <p:sp>
        <p:nvSpPr>
          <p:cNvPr id="3" name="图片占位符 2"/>
          <p:cNvSpPr>
            <a:spLocks noGrp="1"/>
          </p:cNvSpPr>
          <p:nvPr>
            <p:ph type="pic" idx="1"/>
          </p:nvPr>
        </p:nvSpPr>
        <p:spPr>
          <a:xfrm>
            <a:off x="3887391" y="823674"/>
            <a:ext cx="4629150" cy="4065402"/>
          </a:xfrm>
        </p:spPr>
        <p:txBody>
          <a:bodyPr/>
          <a:lstStyle>
            <a:lvl1pPr marL="0" indent="0">
              <a:buNone/>
              <a:defRPr sz="2670"/>
            </a:lvl1pPr>
            <a:lvl2pPr marL="381000" indent="0">
              <a:buNone/>
              <a:defRPr sz="2335"/>
            </a:lvl2pPr>
            <a:lvl3pPr marL="762635" indent="0">
              <a:buNone/>
              <a:defRPr sz="2000"/>
            </a:lvl3pPr>
            <a:lvl4pPr marL="1143635" indent="0">
              <a:buNone/>
              <a:defRPr sz="1670"/>
            </a:lvl4pPr>
            <a:lvl5pPr marL="1525270" indent="0">
              <a:buNone/>
              <a:defRPr sz="1670"/>
            </a:lvl5pPr>
            <a:lvl6pPr marL="1906270" indent="0">
              <a:buNone/>
              <a:defRPr sz="1670"/>
            </a:lvl6pPr>
            <a:lvl7pPr marL="2288540" indent="0">
              <a:buNone/>
              <a:defRPr sz="1670"/>
            </a:lvl7pPr>
            <a:lvl8pPr marL="2670175" indent="0">
              <a:buNone/>
              <a:defRPr sz="1670"/>
            </a:lvl8pPr>
            <a:lvl9pPr marL="3051175" indent="0">
              <a:buNone/>
              <a:defRPr sz="1670"/>
            </a:lvl9pPr>
          </a:lstStyle>
          <a:p>
            <a:endParaRPr lang="zh-CN" altLang="en-US"/>
          </a:p>
        </p:txBody>
      </p:sp>
      <p:sp>
        <p:nvSpPr>
          <p:cNvPr id="4" name="文本占位符 3"/>
          <p:cNvSpPr>
            <a:spLocks noGrp="1"/>
          </p:cNvSpPr>
          <p:nvPr>
            <p:ph type="body" sz="half" idx="2"/>
          </p:nvPr>
        </p:nvSpPr>
        <p:spPr>
          <a:xfrm>
            <a:off x="629841" y="1716209"/>
            <a:ext cx="2949178" cy="3179489"/>
          </a:xfrm>
        </p:spPr>
        <p:txBody>
          <a:bodyPr/>
          <a:lstStyle>
            <a:lvl1pPr marL="0" indent="0">
              <a:buNone/>
              <a:defRPr sz="1335"/>
            </a:lvl1pPr>
            <a:lvl2pPr marL="381000" indent="0">
              <a:buNone/>
              <a:defRPr sz="1170"/>
            </a:lvl2pPr>
            <a:lvl3pPr marL="762635" indent="0">
              <a:buNone/>
              <a:defRPr sz="1000"/>
            </a:lvl3pPr>
            <a:lvl4pPr marL="1143635" indent="0">
              <a:buNone/>
              <a:defRPr sz="835"/>
            </a:lvl4pPr>
            <a:lvl5pPr marL="1525270" indent="0">
              <a:buNone/>
              <a:defRPr sz="835"/>
            </a:lvl5pPr>
            <a:lvl6pPr marL="1906270" indent="0">
              <a:buNone/>
              <a:defRPr sz="835"/>
            </a:lvl6pPr>
            <a:lvl7pPr marL="2288540" indent="0">
              <a:buNone/>
              <a:defRPr sz="835"/>
            </a:lvl7pPr>
            <a:lvl8pPr marL="2670175" indent="0">
              <a:buNone/>
              <a:defRPr sz="835"/>
            </a:lvl8pPr>
            <a:lvl9pPr marL="3051175" indent="0">
              <a:buNone/>
              <a:defRPr sz="835"/>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522870"/>
            <a:ext cx="3886200" cy="362972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4629150" y="1522870"/>
            <a:ext cx="3886200" cy="362972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04574"/>
            <a:ext cx="1971675" cy="48480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04574"/>
            <a:ext cx="5800725" cy="4848025"/>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
        <p:nvSpPr>
          <p:cNvPr id="6" name="矩形 5"/>
          <p:cNvSpPr/>
          <p:nvPr userDrawn="1"/>
        </p:nvSpPr>
        <p:spPr>
          <a:xfrm>
            <a:off x="1271908" y="62149"/>
            <a:ext cx="2605523" cy="5556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100" b="1" dirty="0">
              <a:solidFill>
                <a:srgbClr val="4276AA"/>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矩形 4"/>
          <p:cNvSpPr/>
          <p:nvPr userDrawn="1"/>
        </p:nvSpPr>
        <p:spPr>
          <a:xfrm>
            <a:off x="0" y="137312"/>
            <a:ext cx="521208" cy="480453"/>
          </a:xfrm>
          <a:prstGeom prst="rect">
            <a:avLst/>
          </a:prstGeom>
          <a:solidFill>
            <a:srgbClr val="005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p>
        </p:txBody>
      </p:sp>
      <p:cxnSp>
        <p:nvCxnSpPr>
          <p:cNvPr id="7" name="直接连接符 6"/>
          <p:cNvCxnSpPr/>
          <p:nvPr userDrawn="1"/>
        </p:nvCxnSpPr>
        <p:spPr>
          <a:xfrm>
            <a:off x="519303" y="610145"/>
            <a:ext cx="8624697" cy="0"/>
          </a:xfrm>
          <a:prstGeom prst="line">
            <a:avLst/>
          </a:prstGeom>
          <a:ln>
            <a:solidFill>
              <a:srgbClr val="0053CC"/>
            </a:solidFill>
          </a:ln>
        </p:spPr>
        <p:style>
          <a:lnRef idx="1">
            <a:schemeClr val="accent1"/>
          </a:lnRef>
          <a:fillRef idx="0">
            <a:schemeClr val="accent1"/>
          </a:fillRef>
          <a:effectRef idx="0">
            <a:schemeClr val="accent1"/>
          </a:effectRef>
          <a:fontRef idx="minor">
            <a:schemeClr val="tx1"/>
          </a:fontRef>
        </p:style>
      </p:cxnSp>
      <p:sp>
        <p:nvSpPr>
          <p:cNvPr id="8" name="矩形 7"/>
          <p:cNvSpPr/>
          <p:nvPr userDrawn="1"/>
        </p:nvSpPr>
        <p:spPr>
          <a:xfrm>
            <a:off x="1271908" y="62149"/>
            <a:ext cx="2605523" cy="5556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100" b="1" dirty="0">
              <a:solidFill>
                <a:srgbClr val="4276AA"/>
              </a:solidFill>
              <a:latin typeface="Arial" panose="020B0604020202020204" pitchFamily="34" charset="0"/>
              <a:ea typeface="微软雅黑" panose="020B0503020204020204" pitchFamily="34" charset="-122"/>
              <a:sym typeface="Arial" panose="020B0604020202020204" pitchFamily="34" charset="0"/>
            </a:endParaRPr>
          </a:p>
        </p:txBody>
      </p:sp>
      <p:pic>
        <p:nvPicPr>
          <p:cNvPr id="9" name="图形 8"/>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99034" y="171509"/>
            <a:ext cx="1500161" cy="30511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936235"/>
            <a:ext cx="6858000" cy="1991650"/>
          </a:xfrm>
        </p:spPr>
        <p:txBody>
          <a:bodyPr anchor="b"/>
          <a:lstStyle>
            <a:lvl1pPr algn="ctr">
              <a:defRPr sz="5005"/>
            </a:lvl1pPr>
          </a:lstStyle>
          <a:p>
            <a:r>
              <a:rPr lang="zh-CN" altLang="en-US"/>
              <a:t>单击此处编辑母版标题样式</a:t>
            </a:r>
          </a:p>
        </p:txBody>
      </p:sp>
      <p:sp>
        <p:nvSpPr>
          <p:cNvPr id="3" name="副标题 2"/>
          <p:cNvSpPr>
            <a:spLocks noGrp="1"/>
          </p:cNvSpPr>
          <p:nvPr>
            <p:ph type="subTitle" idx="1"/>
          </p:nvPr>
        </p:nvSpPr>
        <p:spPr>
          <a:xfrm>
            <a:off x="1143000" y="3004690"/>
            <a:ext cx="6858000" cy="1381177"/>
          </a:xfrm>
        </p:spPr>
        <p:txBody>
          <a:bodyPr/>
          <a:lstStyle>
            <a:lvl1pPr marL="0" indent="0" algn="ctr">
              <a:buNone/>
              <a:defRPr sz="2000"/>
            </a:lvl1pPr>
            <a:lvl2pPr marL="381000" indent="0" algn="ctr">
              <a:buNone/>
              <a:defRPr sz="1670"/>
            </a:lvl2pPr>
            <a:lvl3pPr marL="762635" indent="0" algn="ctr">
              <a:buNone/>
              <a:defRPr sz="1500"/>
            </a:lvl3pPr>
            <a:lvl4pPr marL="1143635" indent="0" algn="ctr">
              <a:buNone/>
              <a:defRPr sz="1335"/>
            </a:lvl4pPr>
            <a:lvl5pPr marL="1525270" indent="0" algn="ctr">
              <a:buNone/>
              <a:defRPr sz="1335"/>
            </a:lvl5pPr>
            <a:lvl6pPr marL="1906270" indent="0" algn="ctr">
              <a:buNone/>
              <a:defRPr sz="1335"/>
            </a:lvl6pPr>
            <a:lvl7pPr marL="2288540" indent="0" algn="ctr">
              <a:buNone/>
              <a:defRPr sz="1335"/>
            </a:lvl7pPr>
            <a:lvl8pPr marL="2670175" indent="0" algn="ctr">
              <a:buNone/>
              <a:defRPr sz="1335"/>
            </a:lvl8pPr>
            <a:lvl9pPr marL="3051175" indent="0" algn="ctr">
              <a:buNone/>
              <a:defRPr sz="1335"/>
            </a:lvl9pPr>
          </a:lstStyle>
          <a:p>
            <a:r>
              <a:rPr lang="zh-CN" altLang="en-US"/>
              <a:t>单击此处编辑母版副标题样式</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a:blip r:embed="rId2"/>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426202"/>
            <a:ext cx="7886700" cy="2379650"/>
          </a:xfrm>
        </p:spPr>
        <p:txBody>
          <a:bodyPr anchor="b"/>
          <a:lstStyle>
            <a:lvl1pPr>
              <a:defRPr sz="5005"/>
            </a:lvl1pPr>
          </a:lstStyle>
          <a:p>
            <a:r>
              <a:rPr lang="zh-CN" altLang="en-US"/>
              <a:t>单击此处编辑母版标题样式</a:t>
            </a:r>
          </a:p>
        </p:txBody>
      </p:sp>
      <p:sp>
        <p:nvSpPr>
          <p:cNvPr id="3" name="文本占位符 2"/>
          <p:cNvSpPr>
            <a:spLocks noGrp="1"/>
          </p:cNvSpPr>
          <p:nvPr>
            <p:ph type="body" idx="1"/>
          </p:nvPr>
        </p:nvSpPr>
        <p:spPr>
          <a:xfrm>
            <a:off x="623888" y="3828364"/>
            <a:ext cx="7886700" cy="1251402"/>
          </a:xfrm>
        </p:spPr>
        <p:txBody>
          <a:bodyPr/>
          <a:lstStyle>
            <a:lvl1pPr marL="0" indent="0">
              <a:buNone/>
              <a:defRPr sz="2000">
                <a:solidFill>
                  <a:schemeClr val="tx1">
                    <a:tint val="75000"/>
                  </a:schemeClr>
                </a:solidFill>
              </a:defRPr>
            </a:lvl1pPr>
            <a:lvl2pPr marL="381000" indent="0">
              <a:buNone/>
              <a:defRPr sz="1670">
                <a:solidFill>
                  <a:schemeClr val="tx1">
                    <a:tint val="75000"/>
                  </a:schemeClr>
                </a:solidFill>
              </a:defRPr>
            </a:lvl2pPr>
            <a:lvl3pPr marL="762635" indent="0">
              <a:buNone/>
              <a:defRPr sz="1500">
                <a:solidFill>
                  <a:schemeClr val="tx1">
                    <a:tint val="75000"/>
                  </a:schemeClr>
                </a:solidFill>
              </a:defRPr>
            </a:lvl3pPr>
            <a:lvl4pPr marL="1143635" indent="0">
              <a:buNone/>
              <a:defRPr sz="1335">
                <a:solidFill>
                  <a:schemeClr val="tx1">
                    <a:tint val="75000"/>
                  </a:schemeClr>
                </a:solidFill>
              </a:defRPr>
            </a:lvl4pPr>
            <a:lvl5pPr marL="1525270" indent="0">
              <a:buNone/>
              <a:defRPr sz="1335">
                <a:solidFill>
                  <a:schemeClr val="tx1">
                    <a:tint val="75000"/>
                  </a:schemeClr>
                </a:solidFill>
              </a:defRPr>
            </a:lvl5pPr>
            <a:lvl6pPr marL="1906270" indent="0">
              <a:buNone/>
              <a:defRPr sz="1335">
                <a:solidFill>
                  <a:schemeClr val="tx1">
                    <a:tint val="75000"/>
                  </a:schemeClr>
                </a:solidFill>
              </a:defRPr>
            </a:lvl6pPr>
            <a:lvl7pPr marL="2288540" indent="0">
              <a:buNone/>
              <a:defRPr sz="1335">
                <a:solidFill>
                  <a:schemeClr val="tx1">
                    <a:tint val="75000"/>
                  </a:schemeClr>
                </a:solidFill>
              </a:defRPr>
            </a:lvl7pPr>
            <a:lvl8pPr marL="2670175" indent="0">
              <a:buNone/>
              <a:defRPr sz="1335">
                <a:solidFill>
                  <a:schemeClr val="tx1">
                    <a:tint val="75000"/>
                  </a:schemeClr>
                </a:solidFill>
              </a:defRPr>
            </a:lvl8pPr>
            <a:lvl9pPr marL="3051175" indent="0">
              <a:buNone/>
              <a:defRPr sz="133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522870"/>
            <a:ext cx="3886200" cy="362972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4629150" y="1522870"/>
            <a:ext cx="3886200" cy="362972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04574"/>
            <a:ext cx="7886700" cy="1105737"/>
          </a:xfrm>
        </p:spPr>
        <p:txBody>
          <a:bodyPr/>
          <a:lstStyle/>
          <a:p>
            <a:r>
              <a:rPr lang="zh-CN" altLang="en-US"/>
              <a:t>单击此处编辑母版标题样式</a:t>
            </a:r>
          </a:p>
        </p:txBody>
      </p:sp>
      <p:sp>
        <p:nvSpPr>
          <p:cNvPr id="3" name="文本占位符 2"/>
          <p:cNvSpPr>
            <a:spLocks noGrp="1"/>
          </p:cNvSpPr>
          <p:nvPr>
            <p:ph type="body" idx="1"/>
          </p:nvPr>
        </p:nvSpPr>
        <p:spPr>
          <a:xfrm>
            <a:off x="629841" y="1402365"/>
            <a:ext cx="3868340" cy="687278"/>
          </a:xfrm>
        </p:spPr>
        <p:txBody>
          <a:bodyPr anchor="b"/>
          <a:lstStyle>
            <a:lvl1pPr marL="0" indent="0">
              <a:buNone/>
              <a:defRPr sz="2000" b="1"/>
            </a:lvl1pPr>
            <a:lvl2pPr marL="381000" indent="0">
              <a:buNone/>
              <a:defRPr sz="1670" b="1"/>
            </a:lvl2pPr>
            <a:lvl3pPr marL="762635" indent="0">
              <a:buNone/>
              <a:defRPr sz="1500" b="1"/>
            </a:lvl3pPr>
            <a:lvl4pPr marL="1143635" indent="0">
              <a:buNone/>
              <a:defRPr sz="1335" b="1"/>
            </a:lvl4pPr>
            <a:lvl5pPr marL="1525270" indent="0">
              <a:buNone/>
              <a:defRPr sz="1335" b="1"/>
            </a:lvl5pPr>
            <a:lvl6pPr marL="1906270" indent="0">
              <a:buNone/>
              <a:defRPr sz="1335" b="1"/>
            </a:lvl6pPr>
            <a:lvl7pPr marL="2288540" indent="0">
              <a:buNone/>
              <a:defRPr sz="1335" b="1"/>
            </a:lvl7pPr>
            <a:lvl8pPr marL="2670175" indent="0">
              <a:buNone/>
              <a:defRPr sz="1335" b="1"/>
            </a:lvl8pPr>
            <a:lvl9pPr marL="3051175" indent="0">
              <a:buNone/>
              <a:defRPr sz="1335" b="1"/>
            </a:lvl9pPr>
          </a:lstStyle>
          <a:p>
            <a:pPr lvl="0"/>
            <a:r>
              <a:rPr lang="zh-CN" altLang="en-US"/>
              <a:t>单击此处编辑母版文本样式</a:t>
            </a:r>
          </a:p>
        </p:txBody>
      </p:sp>
      <p:sp>
        <p:nvSpPr>
          <p:cNvPr id="4" name="内容占位符 3"/>
          <p:cNvSpPr>
            <a:spLocks noGrp="1"/>
          </p:cNvSpPr>
          <p:nvPr>
            <p:ph sz="half" idx="2"/>
          </p:nvPr>
        </p:nvSpPr>
        <p:spPr>
          <a:xfrm>
            <a:off x="629841" y="2089643"/>
            <a:ext cx="3868340" cy="307355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4629150" y="1402365"/>
            <a:ext cx="3887391" cy="687278"/>
          </a:xfrm>
        </p:spPr>
        <p:txBody>
          <a:bodyPr anchor="b"/>
          <a:lstStyle>
            <a:lvl1pPr marL="0" indent="0">
              <a:buNone/>
              <a:defRPr sz="2000" b="1"/>
            </a:lvl1pPr>
            <a:lvl2pPr marL="381000" indent="0">
              <a:buNone/>
              <a:defRPr sz="1670" b="1"/>
            </a:lvl2pPr>
            <a:lvl3pPr marL="762635" indent="0">
              <a:buNone/>
              <a:defRPr sz="1500" b="1"/>
            </a:lvl3pPr>
            <a:lvl4pPr marL="1143635" indent="0">
              <a:buNone/>
              <a:defRPr sz="1335" b="1"/>
            </a:lvl4pPr>
            <a:lvl5pPr marL="1525270" indent="0">
              <a:buNone/>
              <a:defRPr sz="1335" b="1"/>
            </a:lvl5pPr>
            <a:lvl6pPr marL="1906270" indent="0">
              <a:buNone/>
              <a:defRPr sz="1335" b="1"/>
            </a:lvl6pPr>
            <a:lvl7pPr marL="2288540" indent="0">
              <a:buNone/>
              <a:defRPr sz="1335" b="1"/>
            </a:lvl7pPr>
            <a:lvl8pPr marL="2670175" indent="0">
              <a:buNone/>
              <a:defRPr sz="1335" b="1"/>
            </a:lvl8pPr>
            <a:lvl9pPr marL="3051175" indent="0">
              <a:buNone/>
              <a:defRPr sz="1335" b="1"/>
            </a:lvl9pPr>
          </a:lstStyle>
          <a:p>
            <a:pPr lvl="0"/>
            <a:r>
              <a:rPr lang="zh-CN" altLang="en-US"/>
              <a:t>单击此处编辑母版文本样式</a:t>
            </a:r>
          </a:p>
        </p:txBody>
      </p:sp>
      <p:sp>
        <p:nvSpPr>
          <p:cNvPr id="6" name="内容占位符 5"/>
          <p:cNvSpPr>
            <a:spLocks noGrp="1"/>
          </p:cNvSpPr>
          <p:nvPr>
            <p:ph sz="quarter" idx="4"/>
          </p:nvPr>
        </p:nvSpPr>
        <p:spPr>
          <a:xfrm>
            <a:off x="4629150" y="2089643"/>
            <a:ext cx="3887391" cy="307355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04574"/>
            <a:ext cx="7886700" cy="1105737"/>
          </a:xfrm>
        </p:spPr>
        <p:txBody>
          <a:bodyPr/>
          <a:lstStyle/>
          <a:p>
            <a:r>
              <a:rPr lang="zh-CN" altLang="en-US"/>
              <a:t>单击此处编辑母版标题样式</a:t>
            </a:r>
          </a:p>
        </p:txBody>
      </p:sp>
      <p:sp>
        <p:nvSpPr>
          <p:cNvPr id="3" name="文本占位符 2"/>
          <p:cNvSpPr>
            <a:spLocks noGrp="1"/>
          </p:cNvSpPr>
          <p:nvPr>
            <p:ph type="body" idx="1"/>
          </p:nvPr>
        </p:nvSpPr>
        <p:spPr>
          <a:xfrm>
            <a:off x="629841" y="1402365"/>
            <a:ext cx="3868340" cy="687278"/>
          </a:xfrm>
        </p:spPr>
        <p:txBody>
          <a:bodyPr anchor="b"/>
          <a:lstStyle>
            <a:lvl1pPr marL="0" indent="0">
              <a:buNone/>
              <a:defRPr sz="2000" b="1"/>
            </a:lvl1pPr>
            <a:lvl2pPr marL="381000" indent="0">
              <a:buNone/>
              <a:defRPr sz="1670" b="1"/>
            </a:lvl2pPr>
            <a:lvl3pPr marL="762635" indent="0">
              <a:buNone/>
              <a:defRPr sz="1500" b="1"/>
            </a:lvl3pPr>
            <a:lvl4pPr marL="1143635" indent="0">
              <a:buNone/>
              <a:defRPr sz="1335" b="1"/>
            </a:lvl4pPr>
            <a:lvl5pPr marL="1525270" indent="0">
              <a:buNone/>
              <a:defRPr sz="1335" b="1"/>
            </a:lvl5pPr>
            <a:lvl6pPr marL="1906270" indent="0">
              <a:buNone/>
              <a:defRPr sz="1335" b="1"/>
            </a:lvl6pPr>
            <a:lvl7pPr marL="2288540" indent="0">
              <a:buNone/>
              <a:defRPr sz="1335" b="1"/>
            </a:lvl7pPr>
            <a:lvl8pPr marL="2670175" indent="0">
              <a:buNone/>
              <a:defRPr sz="1335" b="1"/>
            </a:lvl8pPr>
            <a:lvl9pPr marL="3051175" indent="0">
              <a:buNone/>
              <a:defRPr sz="1335" b="1"/>
            </a:lvl9pPr>
          </a:lstStyle>
          <a:p>
            <a:pPr lvl="0"/>
            <a:r>
              <a:rPr lang="zh-CN" altLang="en-US"/>
              <a:t>单击此处编辑母版文本样式</a:t>
            </a:r>
          </a:p>
        </p:txBody>
      </p:sp>
      <p:sp>
        <p:nvSpPr>
          <p:cNvPr id="4" name="内容占位符 3"/>
          <p:cNvSpPr>
            <a:spLocks noGrp="1"/>
          </p:cNvSpPr>
          <p:nvPr>
            <p:ph sz="half" idx="2"/>
          </p:nvPr>
        </p:nvSpPr>
        <p:spPr>
          <a:xfrm>
            <a:off x="629841" y="2089643"/>
            <a:ext cx="3868340" cy="307355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4629150" y="1402365"/>
            <a:ext cx="3887391" cy="687278"/>
          </a:xfrm>
        </p:spPr>
        <p:txBody>
          <a:bodyPr anchor="b"/>
          <a:lstStyle>
            <a:lvl1pPr marL="0" indent="0">
              <a:buNone/>
              <a:defRPr sz="2000" b="1"/>
            </a:lvl1pPr>
            <a:lvl2pPr marL="381000" indent="0">
              <a:buNone/>
              <a:defRPr sz="1670" b="1"/>
            </a:lvl2pPr>
            <a:lvl3pPr marL="762635" indent="0">
              <a:buNone/>
              <a:defRPr sz="1500" b="1"/>
            </a:lvl3pPr>
            <a:lvl4pPr marL="1143635" indent="0">
              <a:buNone/>
              <a:defRPr sz="1335" b="1"/>
            </a:lvl4pPr>
            <a:lvl5pPr marL="1525270" indent="0">
              <a:buNone/>
              <a:defRPr sz="1335" b="1"/>
            </a:lvl5pPr>
            <a:lvl6pPr marL="1906270" indent="0">
              <a:buNone/>
              <a:defRPr sz="1335" b="1"/>
            </a:lvl6pPr>
            <a:lvl7pPr marL="2288540" indent="0">
              <a:buNone/>
              <a:defRPr sz="1335" b="1"/>
            </a:lvl7pPr>
            <a:lvl8pPr marL="2670175" indent="0">
              <a:buNone/>
              <a:defRPr sz="1335" b="1"/>
            </a:lvl8pPr>
            <a:lvl9pPr marL="3051175" indent="0">
              <a:buNone/>
              <a:defRPr sz="1335" b="1"/>
            </a:lvl9pPr>
          </a:lstStyle>
          <a:p>
            <a:pPr lvl="0"/>
            <a:r>
              <a:rPr lang="zh-CN" altLang="en-US"/>
              <a:t>单击此处编辑母版文本样式</a:t>
            </a:r>
          </a:p>
        </p:txBody>
      </p:sp>
      <p:sp>
        <p:nvSpPr>
          <p:cNvPr id="6" name="内容占位符 5"/>
          <p:cNvSpPr>
            <a:spLocks noGrp="1"/>
          </p:cNvSpPr>
          <p:nvPr>
            <p:ph sz="quarter" idx="4"/>
          </p:nvPr>
        </p:nvSpPr>
        <p:spPr>
          <a:xfrm>
            <a:off x="4629150" y="2089643"/>
            <a:ext cx="3887391" cy="307355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81380"/>
            <a:ext cx="2949178" cy="1334829"/>
          </a:xfrm>
        </p:spPr>
        <p:txBody>
          <a:bodyPr anchor="b"/>
          <a:lstStyle>
            <a:lvl1pPr>
              <a:defRPr sz="2670"/>
            </a:lvl1pPr>
          </a:lstStyle>
          <a:p>
            <a:r>
              <a:rPr lang="zh-CN" altLang="en-US"/>
              <a:t>单击此处编辑母版标题样式</a:t>
            </a:r>
          </a:p>
        </p:txBody>
      </p:sp>
      <p:sp>
        <p:nvSpPr>
          <p:cNvPr id="3" name="内容占位符 2"/>
          <p:cNvSpPr>
            <a:spLocks noGrp="1"/>
          </p:cNvSpPr>
          <p:nvPr>
            <p:ph idx="1"/>
          </p:nvPr>
        </p:nvSpPr>
        <p:spPr>
          <a:xfrm>
            <a:off x="3887391" y="823674"/>
            <a:ext cx="4629150" cy="4065402"/>
          </a:xfrm>
        </p:spPr>
        <p:txBody>
          <a:bodyPr/>
          <a:lstStyle>
            <a:lvl1pPr>
              <a:defRPr sz="2670"/>
            </a:lvl1pPr>
            <a:lvl2pPr>
              <a:defRPr sz="2335"/>
            </a:lvl2pPr>
            <a:lvl3pPr>
              <a:defRPr sz="2000"/>
            </a:lvl3pPr>
            <a:lvl4pPr>
              <a:defRPr sz="1670"/>
            </a:lvl4pPr>
            <a:lvl5pPr>
              <a:defRPr sz="1670"/>
            </a:lvl5pPr>
            <a:lvl6pPr>
              <a:defRPr sz="1670"/>
            </a:lvl6pPr>
            <a:lvl7pPr>
              <a:defRPr sz="1670"/>
            </a:lvl7pPr>
            <a:lvl8pPr>
              <a:defRPr sz="1670"/>
            </a:lvl8pPr>
            <a:lvl9pPr>
              <a:defRPr sz="167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29841" y="1716209"/>
            <a:ext cx="2949178" cy="3179489"/>
          </a:xfrm>
        </p:spPr>
        <p:txBody>
          <a:bodyPr/>
          <a:lstStyle>
            <a:lvl1pPr marL="0" indent="0">
              <a:buNone/>
              <a:defRPr sz="1335"/>
            </a:lvl1pPr>
            <a:lvl2pPr marL="381000" indent="0">
              <a:buNone/>
              <a:defRPr sz="1170"/>
            </a:lvl2pPr>
            <a:lvl3pPr marL="762635" indent="0">
              <a:buNone/>
              <a:defRPr sz="1000"/>
            </a:lvl3pPr>
            <a:lvl4pPr marL="1143635" indent="0">
              <a:buNone/>
              <a:defRPr sz="835"/>
            </a:lvl4pPr>
            <a:lvl5pPr marL="1525270" indent="0">
              <a:buNone/>
              <a:defRPr sz="835"/>
            </a:lvl5pPr>
            <a:lvl6pPr marL="1906270" indent="0">
              <a:buNone/>
              <a:defRPr sz="835"/>
            </a:lvl6pPr>
            <a:lvl7pPr marL="2288540" indent="0">
              <a:buNone/>
              <a:defRPr sz="835"/>
            </a:lvl7pPr>
            <a:lvl8pPr marL="2670175" indent="0">
              <a:buNone/>
              <a:defRPr sz="835"/>
            </a:lvl8pPr>
            <a:lvl9pPr marL="3051175" indent="0">
              <a:buNone/>
              <a:defRPr sz="835"/>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81380"/>
            <a:ext cx="2949178" cy="1334829"/>
          </a:xfrm>
        </p:spPr>
        <p:txBody>
          <a:bodyPr anchor="b"/>
          <a:lstStyle>
            <a:lvl1pPr>
              <a:defRPr sz="2670"/>
            </a:lvl1pPr>
          </a:lstStyle>
          <a:p>
            <a:r>
              <a:rPr lang="zh-CN" altLang="en-US"/>
              <a:t>单击此处编辑母版标题样式</a:t>
            </a:r>
          </a:p>
        </p:txBody>
      </p:sp>
      <p:sp>
        <p:nvSpPr>
          <p:cNvPr id="3" name="图片占位符 2"/>
          <p:cNvSpPr>
            <a:spLocks noGrp="1"/>
          </p:cNvSpPr>
          <p:nvPr>
            <p:ph type="pic" idx="1"/>
          </p:nvPr>
        </p:nvSpPr>
        <p:spPr>
          <a:xfrm>
            <a:off x="3887391" y="823674"/>
            <a:ext cx="4629150" cy="4065402"/>
          </a:xfrm>
        </p:spPr>
        <p:txBody>
          <a:bodyPr/>
          <a:lstStyle>
            <a:lvl1pPr marL="0" indent="0">
              <a:buNone/>
              <a:defRPr sz="2670"/>
            </a:lvl1pPr>
            <a:lvl2pPr marL="381000" indent="0">
              <a:buNone/>
              <a:defRPr sz="2335"/>
            </a:lvl2pPr>
            <a:lvl3pPr marL="762635" indent="0">
              <a:buNone/>
              <a:defRPr sz="2000"/>
            </a:lvl3pPr>
            <a:lvl4pPr marL="1143635" indent="0">
              <a:buNone/>
              <a:defRPr sz="1670"/>
            </a:lvl4pPr>
            <a:lvl5pPr marL="1525270" indent="0">
              <a:buNone/>
              <a:defRPr sz="1670"/>
            </a:lvl5pPr>
            <a:lvl6pPr marL="1906270" indent="0">
              <a:buNone/>
              <a:defRPr sz="1670"/>
            </a:lvl6pPr>
            <a:lvl7pPr marL="2288540" indent="0">
              <a:buNone/>
              <a:defRPr sz="1670"/>
            </a:lvl7pPr>
            <a:lvl8pPr marL="2670175" indent="0">
              <a:buNone/>
              <a:defRPr sz="1670"/>
            </a:lvl8pPr>
            <a:lvl9pPr marL="3051175" indent="0">
              <a:buNone/>
              <a:defRPr sz="1670"/>
            </a:lvl9pPr>
          </a:lstStyle>
          <a:p>
            <a:endParaRPr lang="zh-CN" altLang="en-US"/>
          </a:p>
        </p:txBody>
      </p:sp>
      <p:sp>
        <p:nvSpPr>
          <p:cNvPr id="4" name="文本占位符 3"/>
          <p:cNvSpPr>
            <a:spLocks noGrp="1"/>
          </p:cNvSpPr>
          <p:nvPr>
            <p:ph type="body" sz="half" idx="2"/>
          </p:nvPr>
        </p:nvSpPr>
        <p:spPr>
          <a:xfrm>
            <a:off x="629841" y="1716209"/>
            <a:ext cx="2949178" cy="3179489"/>
          </a:xfrm>
        </p:spPr>
        <p:txBody>
          <a:bodyPr/>
          <a:lstStyle>
            <a:lvl1pPr marL="0" indent="0">
              <a:buNone/>
              <a:defRPr sz="1335"/>
            </a:lvl1pPr>
            <a:lvl2pPr marL="381000" indent="0">
              <a:buNone/>
              <a:defRPr sz="1170"/>
            </a:lvl2pPr>
            <a:lvl3pPr marL="762635" indent="0">
              <a:buNone/>
              <a:defRPr sz="1000"/>
            </a:lvl3pPr>
            <a:lvl4pPr marL="1143635" indent="0">
              <a:buNone/>
              <a:defRPr sz="835"/>
            </a:lvl4pPr>
            <a:lvl5pPr marL="1525270" indent="0">
              <a:buNone/>
              <a:defRPr sz="835"/>
            </a:lvl5pPr>
            <a:lvl6pPr marL="1906270" indent="0">
              <a:buNone/>
              <a:defRPr sz="835"/>
            </a:lvl6pPr>
            <a:lvl7pPr marL="2288540" indent="0">
              <a:buNone/>
              <a:defRPr sz="835"/>
            </a:lvl7pPr>
            <a:lvl8pPr marL="2670175" indent="0">
              <a:buNone/>
              <a:defRPr sz="835"/>
            </a:lvl8pPr>
            <a:lvl9pPr marL="3051175" indent="0">
              <a:buNone/>
              <a:defRPr sz="835"/>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04574"/>
            <a:ext cx="1971675" cy="48480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04574"/>
            <a:ext cx="5800725" cy="4848025"/>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
        <p:nvSpPr>
          <p:cNvPr id="6" name="矩形 5"/>
          <p:cNvSpPr/>
          <p:nvPr userDrawn="1"/>
        </p:nvSpPr>
        <p:spPr>
          <a:xfrm>
            <a:off x="1271908" y="62149"/>
            <a:ext cx="2605523" cy="5556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100" b="1" dirty="0">
              <a:solidFill>
                <a:srgbClr val="4276AA"/>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矩形 4"/>
          <p:cNvSpPr/>
          <p:nvPr userDrawn="1"/>
        </p:nvSpPr>
        <p:spPr>
          <a:xfrm>
            <a:off x="0" y="137312"/>
            <a:ext cx="521208" cy="480453"/>
          </a:xfrm>
          <a:prstGeom prst="rect">
            <a:avLst/>
          </a:prstGeom>
          <a:solidFill>
            <a:srgbClr val="005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p>
        </p:txBody>
      </p:sp>
      <p:cxnSp>
        <p:nvCxnSpPr>
          <p:cNvPr id="7" name="直接连接符 6"/>
          <p:cNvCxnSpPr/>
          <p:nvPr userDrawn="1"/>
        </p:nvCxnSpPr>
        <p:spPr>
          <a:xfrm>
            <a:off x="519303" y="610145"/>
            <a:ext cx="8624697" cy="0"/>
          </a:xfrm>
          <a:prstGeom prst="line">
            <a:avLst/>
          </a:prstGeom>
          <a:ln>
            <a:solidFill>
              <a:srgbClr val="0053CC"/>
            </a:solidFill>
          </a:ln>
        </p:spPr>
        <p:style>
          <a:lnRef idx="1">
            <a:schemeClr val="accent1"/>
          </a:lnRef>
          <a:fillRef idx="0">
            <a:schemeClr val="accent1"/>
          </a:fillRef>
          <a:effectRef idx="0">
            <a:schemeClr val="accent1"/>
          </a:effectRef>
          <a:fontRef idx="minor">
            <a:schemeClr val="tx1"/>
          </a:fontRef>
        </p:style>
      </p:cxnSp>
      <p:sp>
        <p:nvSpPr>
          <p:cNvPr id="8" name="矩形 7"/>
          <p:cNvSpPr/>
          <p:nvPr userDrawn="1"/>
        </p:nvSpPr>
        <p:spPr>
          <a:xfrm>
            <a:off x="1271908" y="62149"/>
            <a:ext cx="2605523" cy="5556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100" b="1" dirty="0">
              <a:solidFill>
                <a:srgbClr val="4276AA"/>
              </a:solidFill>
              <a:latin typeface="Arial" panose="020B0604020202020204" pitchFamily="34" charset="0"/>
              <a:ea typeface="微软雅黑" panose="020B0503020204020204" pitchFamily="34" charset="-122"/>
              <a:sym typeface="Arial" panose="020B0604020202020204" pitchFamily="34" charset="0"/>
            </a:endParaRPr>
          </a:p>
        </p:txBody>
      </p:sp>
      <p:pic>
        <p:nvPicPr>
          <p:cNvPr id="9" name="图形 8"/>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99034" y="171509"/>
            <a:ext cx="1500161" cy="30511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936235"/>
            <a:ext cx="6858000" cy="1991650"/>
          </a:xfrm>
        </p:spPr>
        <p:txBody>
          <a:bodyPr anchor="b"/>
          <a:lstStyle>
            <a:lvl1pPr algn="ctr">
              <a:defRPr sz="5005"/>
            </a:lvl1pPr>
          </a:lstStyle>
          <a:p>
            <a:r>
              <a:rPr lang="zh-CN" altLang="en-US"/>
              <a:t>单击此处编辑母版标题样式</a:t>
            </a:r>
          </a:p>
        </p:txBody>
      </p:sp>
      <p:sp>
        <p:nvSpPr>
          <p:cNvPr id="3" name="副标题 2"/>
          <p:cNvSpPr>
            <a:spLocks noGrp="1"/>
          </p:cNvSpPr>
          <p:nvPr>
            <p:ph type="subTitle" idx="1"/>
          </p:nvPr>
        </p:nvSpPr>
        <p:spPr>
          <a:xfrm>
            <a:off x="1143000" y="3004690"/>
            <a:ext cx="6858000" cy="1381177"/>
          </a:xfrm>
        </p:spPr>
        <p:txBody>
          <a:bodyPr/>
          <a:lstStyle>
            <a:lvl1pPr marL="0" indent="0" algn="ctr">
              <a:buNone/>
              <a:defRPr sz="2000"/>
            </a:lvl1pPr>
            <a:lvl2pPr marL="381000" indent="0" algn="ctr">
              <a:buNone/>
              <a:defRPr sz="1670"/>
            </a:lvl2pPr>
            <a:lvl3pPr marL="762635" indent="0" algn="ctr">
              <a:buNone/>
              <a:defRPr sz="1500"/>
            </a:lvl3pPr>
            <a:lvl4pPr marL="1143635" indent="0" algn="ctr">
              <a:buNone/>
              <a:defRPr sz="1335"/>
            </a:lvl4pPr>
            <a:lvl5pPr marL="1525270" indent="0" algn="ctr">
              <a:buNone/>
              <a:defRPr sz="1335"/>
            </a:lvl5pPr>
            <a:lvl6pPr marL="1906270" indent="0" algn="ctr">
              <a:buNone/>
              <a:defRPr sz="1335"/>
            </a:lvl6pPr>
            <a:lvl7pPr marL="2288540" indent="0" algn="ctr">
              <a:buNone/>
              <a:defRPr sz="1335"/>
            </a:lvl7pPr>
            <a:lvl8pPr marL="2670175" indent="0" algn="ctr">
              <a:buNone/>
              <a:defRPr sz="1335"/>
            </a:lvl8pPr>
            <a:lvl9pPr marL="3051175" indent="0" algn="ctr">
              <a:buNone/>
              <a:defRPr sz="1335"/>
            </a:lvl9pPr>
          </a:lstStyle>
          <a:p>
            <a:r>
              <a:rPr lang="zh-CN" altLang="en-US"/>
              <a:t>单击此处编辑母版副标题样式</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a:blip r:embed="rId2"/>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426202"/>
            <a:ext cx="7886700" cy="2379650"/>
          </a:xfrm>
        </p:spPr>
        <p:txBody>
          <a:bodyPr anchor="b"/>
          <a:lstStyle>
            <a:lvl1pPr>
              <a:defRPr sz="5005"/>
            </a:lvl1pPr>
          </a:lstStyle>
          <a:p>
            <a:r>
              <a:rPr lang="zh-CN" altLang="en-US"/>
              <a:t>单击此处编辑母版标题样式</a:t>
            </a:r>
          </a:p>
        </p:txBody>
      </p:sp>
      <p:sp>
        <p:nvSpPr>
          <p:cNvPr id="3" name="文本占位符 2"/>
          <p:cNvSpPr>
            <a:spLocks noGrp="1"/>
          </p:cNvSpPr>
          <p:nvPr>
            <p:ph type="body" idx="1"/>
          </p:nvPr>
        </p:nvSpPr>
        <p:spPr>
          <a:xfrm>
            <a:off x="623888" y="3828364"/>
            <a:ext cx="7886700" cy="1251402"/>
          </a:xfrm>
        </p:spPr>
        <p:txBody>
          <a:bodyPr/>
          <a:lstStyle>
            <a:lvl1pPr marL="0" indent="0">
              <a:buNone/>
              <a:defRPr sz="2000">
                <a:solidFill>
                  <a:schemeClr val="tx1">
                    <a:tint val="75000"/>
                  </a:schemeClr>
                </a:solidFill>
              </a:defRPr>
            </a:lvl1pPr>
            <a:lvl2pPr marL="381000" indent="0">
              <a:buNone/>
              <a:defRPr sz="1670">
                <a:solidFill>
                  <a:schemeClr val="tx1">
                    <a:tint val="75000"/>
                  </a:schemeClr>
                </a:solidFill>
              </a:defRPr>
            </a:lvl2pPr>
            <a:lvl3pPr marL="762635" indent="0">
              <a:buNone/>
              <a:defRPr sz="1500">
                <a:solidFill>
                  <a:schemeClr val="tx1">
                    <a:tint val="75000"/>
                  </a:schemeClr>
                </a:solidFill>
              </a:defRPr>
            </a:lvl3pPr>
            <a:lvl4pPr marL="1143635" indent="0">
              <a:buNone/>
              <a:defRPr sz="1335">
                <a:solidFill>
                  <a:schemeClr val="tx1">
                    <a:tint val="75000"/>
                  </a:schemeClr>
                </a:solidFill>
              </a:defRPr>
            </a:lvl4pPr>
            <a:lvl5pPr marL="1525270" indent="0">
              <a:buNone/>
              <a:defRPr sz="1335">
                <a:solidFill>
                  <a:schemeClr val="tx1">
                    <a:tint val="75000"/>
                  </a:schemeClr>
                </a:solidFill>
              </a:defRPr>
            </a:lvl5pPr>
            <a:lvl6pPr marL="1906270" indent="0">
              <a:buNone/>
              <a:defRPr sz="1335">
                <a:solidFill>
                  <a:schemeClr val="tx1">
                    <a:tint val="75000"/>
                  </a:schemeClr>
                </a:solidFill>
              </a:defRPr>
            </a:lvl6pPr>
            <a:lvl7pPr marL="2288540" indent="0">
              <a:buNone/>
              <a:defRPr sz="1335">
                <a:solidFill>
                  <a:schemeClr val="tx1">
                    <a:tint val="75000"/>
                  </a:schemeClr>
                </a:solidFill>
              </a:defRPr>
            </a:lvl7pPr>
            <a:lvl8pPr marL="2670175" indent="0">
              <a:buNone/>
              <a:defRPr sz="1335">
                <a:solidFill>
                  <a:schemeClr val="tx1">
                    <a:tint val="75000"/>
                  </a:schemeClr>
                </a:solidFill>
              </a:defRPr>
            </a:lvl8pPr>
            <a:lvl9pPr marL="3051175" indent="0">
              <a:buNone/>
              <a:defRPr sz="133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522870"/>
            <a:ext cx="3886200" cy="362972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4629150" y="1522870"/>
            <a:ext cx="3886200" cy="362972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04574"/>
            <a:ext cx="7886700" cy="1105737"/>
          </a:xfrm>
        </p:spPr>
        <p:txBody>
          <a:bodyPr/>
          <a:lstStyle/>
          <a:p>
            <a:r>
              <a:rPr lang="zh-CN" altLang="en-US"/>
              <a:t>单击此处编辑母版标题样式</a:t>
            </a:r>
          </a:p>
        </p:txBody>
      </p:sp>
      <p:sp>
        <p:nvSpPr>
          <p:cNvPr id="3" name="文本占位符 2"/>
          <p:cNvSpPr>
            <a:spLocks noGrp="1"/>
          </p:cNvSpPr>
          <p:nvPr>
            <p:ph type="body" idx="1"/>
          </p:nvPr>
        </p:nvSpPr>
        <p:spPr>
          <a:xfrm>
            <a:off x="629841" y="1402365"/>
            <a:ext cx="3868340" cy="687278"/>
          </a:xfrm>
        </p:spPr>
        <p:txBody>
          <a:bodyPr anchor="b"/>
          <a:lstStyle>
            <a:lvl1pPr marL="0" indent="0">
              <a:buNone/>
              <a:defRPr sz="2000" b="1"/>
            </a:lvl1pPr>
            <a:lvl2pPr marL="381000" indent="0">
              <a:buNone/>
              <a:defRPr sz="1670" b="1"/>
            </a:lvl2pPr>
            <a:lvl3pPr marL="762635" indent="0">
              <a:buNone/>
              <a:defRPr sz="1500" b="1"/>
            </a:lvl3pPr>
            <a:lvl4pPr marL="1143635" indent="0">
              <a:buNone/>
              <a:defRPr sz="1335" b="1"/>
            </a:lvl4pPr>
            <a:lvl5pPr marL="1525270" indent="0">
              <a:buNone/>
              <a:defRPr sz="1335" b="1"/>
            </a:lvl5pPr>
            <a:lvl6pPr marL="1906270" indent="0">
              <a:buNone/>
              <a:defRPr sz="1335" b="1"/>
            </a:lvl6pPr>
            <a:lvl7pPr marL="2288540" indent="0">
              <a:buNone/>
              <a:defRPr sz="1335" b="1"/>
            </a:lvl7pPr>
            <a:lvl8pPr marL="2670175" indent="0">
              <a:buNone/>
              <a:defRPr sz="1335" b="1"/>
            </a:lvl8pPr>
            <a:lvl9pPr marL="3051175" indent="0">
              <a:buNone/>
              <a:defRPr sz="1335" b="1"/>
            </a:lvl9pPr>
          </a:lstStyle>
          <a:p>
            <a:pPr lvl="0"/>
            <a:r>
              <a:rPr lang="zh-CN" altLang="en-US"/>
              <a:t>单击此处编辑母版文本样式</a:t>
            </a:r>
          </a:p>
        </p:txBody>
      </p:sp>
      <p:sp>
        <p:nvSpPr>
          <p:cNvPr id="4" name="内容占位符 3"/>
          <p:cNvSpPr>
            <a:spLocks noGrp="1"/>
          </p:cNvSpPr>
          <p:nvPr>
            <p:ph sz="half" idx="2"/>
          </p:nvPr>
        </p:nvSpPr>
        <p:spPr>
          <a:xfrm>
            <a:off x="629841" y="2089643"/>
            <a:ext cx="3868340" cy="307355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4629150" y="1402365"/>
            <a:ext cx="3887391" cy="687278"/>
          </a:xfrm>
        </p:spPr>
        <p:txBody>
          <a:bodyPr anchor="b"/>
          <a:lstStyle>
            <a:lvl1pPr marL="0" indent="0">
              <a:buNone/>
              <a:defRPr sz="2000" b="1"/>
            </a:lvl1pPr>
            <a:lvl2pPr marL="381000" indent="0">
              <a:buNone/>
              <a:defRPr sz="1670" b="1"/>
            </a:lvl2pPr>
            <a:lvl3pPr marL="762635" indent="0">
              <a:buNone/>
              <a:defRPr sz="1500" b="1"/>
            </a:lvl3pPr>
            <a:lvl4pPr marL="1143635" indent="0">
              <a:buNone/>
              <a:defRPr sz="1335" b="1"/>
            </a:lvl4pPr>
            <a:lvl5pPr marL="1525270" indent="0">
              <a:buNone/>
              <a:defRPr sz="1335" b="1"/>
            </a:lvl5pPr>
            <a:lvl6pPr marL="1906270" indent="0">
              <a:buNone/>
              <a:defRPr sz="1335" b="1"/>
            </a:lvl6pPr>
            <a:lvl7pPr marL="2288540" indent="0">
              <a:buNone/>
              <a:defRPr sz="1335" b="1"/>
            </a:lvl7pPr>
            <a:lvl8pPr marL="2670175" indent="0">
              <a:buNone/>
              <a:defRPr sz="1335" b="1"/>
            </a:lvl8pPr>
            <a:lvl9pPr marL="3051175" indent="0">
              <a:buNone/>
              <a:defRPr sz="1335" b="1"/>
            </a:lvl9pPr>
          </a:lstStyle>
          <a:p>
            <a:pPr lvl="0"/>
            <a:r>
              <a:rPr lang="zh-CN" altLang="en-US"/>
              <a:t>单击此处编辑母版文本样式</a:t>
            </a:r>
          </a:p>
        </p:txBody>
      </p:sp>
      <p:sp>
        <p:nvSpPr>
          <p:cNvPr id="6" name="内容占位符 5"/>
          <p:cNvSpPr>
            <a:spLocks noGrp="1"/>
          </p:cNvSpPr>
          <p:nvPr>
            <p:ph sz="quarter" idx="4"/>
          </p:nvPr>
        </p:nvSpPr>
        <p:spPr>
          <a:xfrm>
            <a:off x="4629150" y="2089643"/>
            <a:ext cx="3887391" cy="307355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81380"/>
            <a:ext cx="2949178" cy="1334829"/>
          </a:xfrm>
        </p:spPr>
        <p:txBody>
          <a:bodyPr anchor="b"/>
          <a:lstStyle>
            <a:lvl1pPr>
              <a:defRPr sz="2670"/>
            </a:lvl1pPr>
          </a:lstStyle>
          <a:p>
            <a:r>
              <a:rPr lang="zh-CN" altLang="en-US"/>
              <a:t>单击此处编辑母版标题样式</a:t>
            </a:r>
          </a:p>
        </p:txBody>
      </p:sp>
      <p:sp>
        <p:nvSpPr>
          <p:cNvPr id="3" name="内容占位符 2"/>
          <p:cNvSpPr>
            <a:spLocks noGrp="1"/>
          </p:cNvSpPr>
          <p:nvPr>
            <p:ph idx="1"/>
          </p:nvPr>
        </p:nvSpPr>
        <p:spPr>
          <a:xfrm>
            <a:off x="3887391" y="823674"/>
            <a:ext cx="4629150" cy="4065402"/>
          </a:xfrm>
        </p:spPr>
        <p:txBody>
          <a:bodyPr/>
          <a:lstStyle>
            <a:lvl1pPr>
              <a:defRPr sz="2670"/>
            </a:lvl1pPr>
            <a:lvl2pPr>
              <a:defRPr sz="2335"/>
            </a:lvl2pPr>
            <a:lvl3pPr>
              <a:defRPr sz="2000"/>
            </a:lvl3pPr>
            <a:lvl4pPr>
              <a:defRPr sz="1670"/>
            </a:lvl4pPr>
            <a:lvl5pPr>
              <a:defRPr sz="1670"/>
            </a:lvl5pPr>
            <a:lvl6pPr>
              <a:defRPr sz="1670"/>
            </a:lvl6pPr>
            <a:lvl7pPr>
              <a:defRPr sz="1670"/>
            </a:lvl7pPr>
            <a:lvl8pPr>
              <a:defRPr sz="1670"/>
            </a:lvl8pPr>
            <a:lvl9pPr>
              <a:defRPr sz="167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29841" y="1716209"/>
            <a:ext cx="2949178" cy="3179489"/>
          </a:xfrm>
        </p:spPr>
        <p:txBody>
          <a:bodyPr/>
          <a:lstStyle>
            <a:lvl1pPr marL="0" indent="0">
              <a:buNone/>
              <a:defRPr sz="1335"/>
            </a:lvl1pPr>
            <a:lvl2pPr marL="381000" indent="0">
              <a:buNone/>
              <a:defRPr sz="1170"/>
            </a:lvl2pPr>
            <a:lvl3pPr marL="762635" indent="0">
              <a:buNone/>
              <a:defRPr sz="1000"/>
            </a:lvl3pPr>
            <a:lvl4pPr marL="1143635" indent="0">
              <a:buNone/>
              <a:defRPr sz="835"/>
            </a:lvl4pPr>
            <a:lvl5pPr marL="1525270" indent="0">
              <a:buNone/>
              <a:defRPr sz="835"/>
            </a:lvl5pPr>
            <a:lvl6pPr marL="1906270" indent="0">
              <a:buNone/>
              <a:defRPr sz="835"/>
            </a:lvl6pPr>
            <a:lvl7pPr marL="2288540" indent="0">
              <a:buNone/>
              <a:defRPr sz="835"/>
            </a:lvl7pPr>
            <a:lvl8pPr marL="2670175" indent="0">
              <a:buNone/>
              <a:defRPr sz="835"/>
            </a:lvl8pPr>
            <a:lvl9pPr marL="3051175" indent="0">
              <a:buNone/>
              <a:defRPr sz="835"/>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81380"/>
            <a:ext cx="2949178" cy="1334829"/>
          </a:xfrm>
        </p:spPr>
        <p:txBody>
          <a:bodyPr anchor="b"/>
          <a:lstStyle>
            <a:lvl1pPr>
              <a:defRPr sz="2670"/>
            </a:lvl1pPr>
          </a:lstStyle>
          <a:p>
            <a:r>
              <a:rPr lang="zh-CN" altLang="en-US"/>
              <a:t>单击此处编辑母版标题样式</a:t>
            </a:r>
          </a:p>
        </p:txBody>
      </p:sp>
      <p:sp>
        <p:nvSpPr>
          <p:cNvPr id="3" name="图片占位符 2"/>
          <p:cNvSpPr>
            <a:spLocks noGrp="1"/>
          </p:cNvSpPr>
          <p:nvPr>
            <p:ph type="pic" idx="1"/>
          </p:nvPr>
        </p:nvSpPr>
        <p:spPr>
          <a:xfrm>
            <a:off x="3887391" y="823674"/>
            <a:ext cx="4629150" cy="4065402"/>
          </a:xfrm>
        </p:spPr>
        <p:txBody>
          <a:bodyPr/>
          <a:lstStyle>
            <a:lvl1pPr marL="0" indent="0">
              <a:buNone/>
              <a:defRPr sz="2670"/>
            </a:lvl1pPr>
            <a:lvl2pPr marL="381000" indent="0">
              <a:buNone/>
              <a:defRPr sz="2335"/>
            </a:lvl2pPr>
            <a:lvl3pPr marL="762635" indent="0">
              <a:buNone/>
              <a:defRPr sz="2000"/>
            </a:lvl3pPr>
            <a:lvl4pPr marL="1143635" indent="0">
              <a:buNone/>
              <a:defRPr sz="1670"/>
            </a:lvl4pPr>
            <a:lvl5pPr marL="1525270" indent="0">
              <a:buNone/>
              <a:defRPr sz="1670"/>
            </a:lvl5pPr>
            <a:lvl6pPr marL="1906270" indent="0">
              <a:buNone/>
              <a:defRPr sz="1670"/>
            </a:lvl6pPr>
            <a:lvl7pPr marL="2288540" indent="0">
              <a:buNone/>
              <a:defRPr sz="1670"/>
            </a:lvl7pPr>
            <a:lvl8pPr marL="2670175" indent="0">
              <a:buNone/>
              <a:defRPr sz="1670"/>
            </a:lvl8pPr>
            <a:lvl9pPr marL="3051175" indent="0">
              <a:buNone/>
              <a:defRPr sz="1670"/>
            </a:lvl9pPr>
          </a:lstStyle>
          <a:p>
            <a:endParaRPr lang="zh-CN" altLang="en-US"/>
          </a:p>
        </p:txBody>
      </p:sp>
      <p:sp>
        <p:nvSpPr>
          <p:cNvPr id="4" name="文本占位符 3"/>
          <p:cNvSpPr>
            <a:spLocks noGrp="1"/>
          </p:cNvSpPr>
          <p:nvPr>
            <p:ph type="body" sz="half" idx="2"/>
          </p:nvPr>
        </p:nvSpPr>
        <p:spPr>
          <a:xfrm>
            <a:off x="629841" y="1716209"/>
            <a:ext cx="2949178" cy="3179489"/>
          </a:xfrm>
        </p:spPr>
        <p:txBody>
          <a:bodyPr/>
          <a:lstStyle>
            <a:lvl1pPr marL="0" indent="0">
              <a:buNone/>
              <a:defRPr sz="1335"/>
            </a:lvl1pPr>
            <a:lvl2pPr marL="381000" indent="0">
              <a:buNone/>
              <a:defRPr sz="1170"/>
            </a:lvl2pPr>
            <a:lvl3pPr marL="762635" indent="0">
              <a:buNone/>
              <a:defRPr sz="1000"/>
            </a:lvl3pPr>
            <a:lvl4pPr marL="1143635" indent="0">
              <a:buNone/>
              <a:defRPr sz="835"/>
            </a:lvl4pPr>
            <a:lvl5pPr marL="1525270" indent="0">
              <a:buNone/>
              <a:defRPr sz="835"/>
            </a:lvl5pPr>
            <a:lvl6pPr marL="1906270" indent="0">
              <a:buNone/>
              <a:defRPr sz="835"/>
            </a:lvl6pPr>
            <a:lvl7pPr marL="2288540" indent="0">
              <a:buNone/>
              <a:defRPr sz="835"/>
            </a:lvl7pPr>
            <a:lvl8pPr marL="2670175" indent="0">
              <a:buNone/>
              <a:defRPr sz="835"/>
            </a:lvl8pPr>
            <a:lvl9pPr marL="3051175" indent="0">
              <a:buNone/>
              <a:defRPr sz="835"/>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04574"/>
            <a:ext cx="1971675" cy="48480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04574"/>
            <a:ext cx="5800725" cy="4848025"/>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
        <p:nvSpPr>
          <p:cNvPr id="6" name="矩形 5"/>
          <p:cNvSpPr/>
          <p:nvPr userDrawn="1"/>
        </p:nvSpPr>
        <p:spPr>
          <a:xfrm>
            <a:off x="1271908" y="62149"/>
            <a:ext cx="2605523" cy="5556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100" b="1" dirty="0">
              <a:solidFill>
                <a:srgbClr val="4276AA"/>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矩形 4"/>
          <p:cNvSpPr/>
          <p:nvPr userDrawn="1"/>
        </p:nvSpPr>
        <p:spPr>
          <a:xfrm>
            <a:off x="0" y="137312"/>
            <a:ext cx="521208" cy="480453"/>
          </a:xfrm>
          <a:prstGeom prst="rect">
            <a:avLst/>
          </a:prstGeom>
          <a:solidFill>
            <a:srgbClr val="005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p>
        </p:txBody>
      </p:sp>
      <p:cxnSp>
        <p:nvCxnSpPr>
          <p:cNvPr id="7" name="直接连接符 6"/>
          <p:cNvCxnSpPr/>
          <p:nvPr userDrawn="1"/>
        </p:nvCxnSpPr>
        <p:spPr>
          <a:xfrm>
            <a:off x="519303" y="610145"/>
            <a:ext cx="8624697" cy="0"/>
          </a:xfrm>
          <a:prstGeom prst="line">
            <a:avLst/>
          </a:prstGeom>
          <a:ln>
            <a:solidFill>
              <a:srgbClr val="0053CC"/>
            </a:solidFill>
          </a:ln>
        </p:spPr>
        <p:style>
          <a:lnRef idx="1">
            <a:schemeClr val="accent1"/>
          </a:lnRef>
          <a:fillRef idx="0">
            <a:schemeClr val="accent1"/>
          </a:fillRef>
          <a:effectRef idx="0">
            <a:schemeClr val="accent1"/>
          </a:effectRef>
          <a:fontRef idx="minor">
            <a:schemeClr val="tx1"/>
          </a:fontRef>
        </p:style>
      </p:cxnSp>
      <p:sp>
        <p:nvSpPr>
          <p:cNvPr id="8" name="矩形 7"/>
          <p:cNvSpPr/>
          <p:nvPr userDrawn="1"/>
        </p:nvSpPr>
        <p:spPr>
          <a:xfrm>
            <a:off x="1271908" y="62149"/>
            <a:ext cx="2605523" cy="5556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100" b="1" dirty="0">
              <a:solidFill>
                <a:srgbClr val="4276AA"/>
              </a:solidFill>
              <a:latin typeface="Arial" panose="020B0604020202020204" pitchFamily="34" charset="0"/>
              <a:ea typeface="微软雅黑" panose="020B0503020204020204" pitchFamily="34" charset="-122"/>
              <a:sym typeface="Arial" panose="020B0604020202020204" pitchFamily="34" charset="0"/>
            </a:endParaRPr>
          </a:p>
        </p:txBody>
      </p:sp>
      <p:pic>
        <p:nvPicPr>
          <p:cNvPr id="9" name="图形 8"/>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99034" y="171509"/>
            <a:ext cx="1500161" cy="30511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81380"/>
            <a:ext cx="2949178" cy="1334829"/>
          </a:xfrm>
        </p:spPr>
        <p:txBody>
          <a:bodyPr anchor="b"/>
          <a:lstStyle>
            <a:lvl1pPr>
              <a:defRPr sz="2670"/>
            </a:lvl1pPr>
          </a:lstStyle>
          <a:p>
            <a:r>
              <a:rPr lang="zh-CN" altLang="en-US"/>
              <a:t>单击此处编辑母版标题样式</a:t>
            </a:r>
          </a:p>
        </p:txBody>
      </p:sp>
      <p:sp>
        <p:nvSpPr>
          <p:cNvPr id="3" name="内容占位符 2"/>
          <p:cNvSpPr>
            <a:spLocks noGrp="1"/>
          </p:cNvSpPr>
          <p:nvPr>
            <p:ph idx="1"/>
          </p:nvPr>
        </p:nvSpPr>
        <p:spPr>
          <a:xfrm>
            <a:off x="3887391" y="823674"/>
            <a:ext cx="4629150" cy="4065402"/>
          </a:xfrm>
        </p:spPr>
        <p:txBody>
          <a:bodyPr/>
          <a:lstStyle>
            <a:lvl1pPr>
              <a:defRPr sz="2670"/>
            </a:lvl1pPr>
            <a:lvl2pPr>
              <a:defRPr sz="2335"/>
            </a:lvl2pPr>
            <a:lvl3pPr>
              <a:defRPr sz="2000"/>
            </a:lvl3pPr>
            <a:lvl4pPr>
              <a:defRPr sz="1670"/>
            </a:lvl4pPr>
            <a:lvl5pPr>
              <a:defRPr sz="1670"/>
            </a:lvl5pPr>
            <a:lvl6pPr>
              <a:defRPr sz="1670"/>
            </a:lvl6pPr>
            <a:lvl7pPr>
              <a:defRPr sz="1670"/>
            </a:lvl7pPr>
            <a:lvl8pPr>
              <a:defRPr sz="1670"/>
            </a:lvl8pPr>
            <a:lvl9pPr>
              <a:defRPr sz="167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29841" y="1716209"/>
            <a:ext cx="2949178" cy="3179489"/>
          </a:xfrm>
        </p:spPr>
        <p:txBody>
          <a:bodyPr/>
          <a:lstStyle>
            <a:lvl1pPr marL="0" indent="0">
              <a:buNone/>
              <a:defRPr sz="1335"/>
            </a:lvl1pPr>
            <a:lvl2pPr marL="381000" indent="0">
              <a:buNone/>
              <a:defRPr sz="1170"/>
            </a:lvl2pPr>
            <a:lvl3pPr marL="762635" indent="0">
              <a:buNone/>
              <a:defRPr sz="1000"/>
            </a:lvl3pPr>
            <a:lvl4pPr marL="1143635" indent="0">
              <a:buNone/>
              <a:defRPr sz="835"/>
            </a:lvl4pPr>
            <a:lvl5pPr marL="1525270" indent="0">
              <a:buNone/>
              <a:defRPr sz="835"/>
            </a:lvl5pPr>
            <a:lvl6pPr marL="1906270" indent="0">
              <a:buNone/>
              <a:defRPr sz="835"/>
            </a:lvl6pPr>
            <a:lvl7pPr marL="2288540" indent="0">
              <a:buNone/>
              <a:defRPr sz="835"/>
            </a:lvl7pPr>
            <a:lvl8pPr marL="2670175" indent="0">
              <a:buNone/>
              <a:defRPr sz="835"/>
            </a:lvl8pPr>
            <a:lvl9pPr marL="3051175" indent="0">
              <a:buNone/>
              <a:defRPr sz="835"/>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81380"/>
            <a:ext cx="2949178" cy="1334829"/>
          </a:xfrm>
        </p:spPr>
        <p:txBody>
          <a:bodyPr anchor="b"/>
          <a:lstStyle>
            <a:lvl1pPr>
              <a:defRPr sz="2670"/>
            </a:lvl1pPr>
          </a:lstStyle>
          <a:p>
            <a:r>
              <a:rPr lang="zh-CN" altLang="en-US"/>
              <a:t>单击此处编辑母版标题样式</a:t>
            </a:r>
          </a:p>
        </p:txBody>
      </p:sp>
      <p:sp>
        <p:nvSpPr>
          <p:cNvPr id="3" name="图片占位符 2"/>
          <p:cNvSpPr>
            <a:spLocks noGrp="1"/>
          </p:cNvSpPr>
          <p:nvPr>
            <p:ph type="pic" idx="1"/>
          </p:nvPr>
        </p:nvSpPr>
        <p:spPr>
          <a:xfrm>
            <a:off x="3887391" y="823674"/>
            <a:ext cx="4629150" cy="4065402"/>
          </a:xfrm>
        </p:spPr>
        <p:txBody>
          <a:bodyPr/>
          <a:lstStyle>
            <a:lvl1pPr marL="0" indent="0">
              <a:buNone/>
              <a:defRPr sz="2670"/>
            </a:lvl1pPr>
            <a:lvl2pPr marL="381000" indent="0">
              <a:buNone/>
              <a:defRPr sz="2335"/>
            </a:lvl2pPr>
            <a:lvl3pPr marL="762635" indent="0">
              <a:buNone/>
              <a:defRPr sz="2000"/>
            </a:lvl3pPr>
            <a:lvl4pPr marL="1143635" indent="0">
              <a:buNone/>
              <a:defRPr sz="1670"/>
            </a:lvl4pPr>
            <a:lvl5pPr marL="1525270" indent="0">
              <a:buNone/>
              <a:defRPr sz="1670"/>
            </a:lvl5pPr>
            <a:lvl6pPr marL="1906270" indent="0">
              <a:buNone/>
              <a:defRPr sz="1670"/>
            </a:lvl6pPr>
            <a:lvl7pPr marL="2288540" indent="0">
              <a:buNone/>
              <a:defRPr sz="1670"/>
            </a:lvl7pPr>
            <a:lvl8pPr marL="2670175" indent="0">
              <a:buNone/>
              <a:defRPr sz="1670"/>
            </a:lvl8pPr>
            <a:lvl9pPr marL="3051175" indent="0">
              <a:buNone/>
              <a:defRPr sz="1670"/>
            </a:lvl9pPr>
          </a:lstStyle>
          <a:p>
            <a:endParaRPr lang="zh-CN" altLang="en-US"/>
          </a:p>
        </p:txBody>
      </p:sp>
      <p:sp>
        <p:nvSpPr>
          <p:cNvPr id="4" name="文本占位符 3"/>
          <p:cNvSpPr>
            <a:spLocks noGrp="1"/>
          </p:cNvSpPr>
          <p:nvPr>
            <p:ph type="body" sz="half" idx="2"/>
          </p:nvPr>
        </p:nvSpPr>
        <p:spPr>
          <a:xfrm>
            <a:off x="629841" y="1716209"/>
            <a:ext cx="2949178" cy="3179489"/>
          </a:xfrm>
        </p:spPr>
        <p:txBody>
          <a:bodyPr/>
          <a:lstStyle>
            <a:lvl1pPr marL="0" indent="0">
              <a:buNone/>
              <a:defRPr sz="1335"/>
            </a:lvl1pPr>
            <a:lvl2pPr marL="381000" indent="0">
              <a:buNone/>
              <a:defRPr sz="1170"/>
            </a:lvl2pPr>
            <a:lvl3pPr marL="762635" indent="0">
              <a:buNone/>
              <a:defRPr sz="1000"/>
            </a:lvl3pPr>
            <a:lvl4pPr marL="1143635" indent="0">
              <a:buNone/>
              <a:defRPr sz="835"/>
            </a:lvl4pPr>
            <a:lvl5pPr marL="1525270" indent="0">
              <a:buNone/>
              <a:defRPr sz="835"/>
            </a:lvl5pPr>
            <a:lvl6pPr marL="1906270" indent="0">
              <a:buNone/>
              <a:defRPr sz="835"/>
            </a:lvl6pPr>
            <a:lvl7pPr marL="2288540" indent="0">
              <a:buNone/>
              <a:defRPr sz="835"/>
            </a:lvl7pPr>
            <a:lvl8pPr marL="2670175" indent="0">
              <a:buNone/>
              <a:defRPr sz="835"/>
            </a:lvl8pPr>
            <a:lvl9pPr marL="3051175" indent="0">
              <a:buNone/>
              <a:defRPr sz="835"/>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0A211A1-CB9C-4350-AF49-E9BF2084F0C1}" type="datetimeFigureOut">
              <a:rPr lang="zh-CN" altLang="en-US" smtClean="0"/>
              <a:t>2020/12/1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29DD4E9-7B71-4C38-BB0F-104127232E25}"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17" Type="http://schemas.openxmlformats.org/officeDocument/2006/relationships/tags" Target="../tags/tag5.xml"/><Relationship Id="rId2" Type="http://schemas.openxmlformats.org/officeDocument/2006/relationships/slideLayout" Target="../slideLayouts/slideLayout14.xml"/><Relationship Id="rId16" Type="http://schemas.openxmlformats.org/officeDocument/2006/relationships/tags" Target="../tags/tag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ags" Target="../tags/tag3.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ags" Target="../tags/tag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4.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theme" Target="../theme/theme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theme" Target="../theme/theme6.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04574"/>
            <a:ext cx="7886700" cy="1105737"/>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522870"/>
            <a:ext cx="7886700" cy="3629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628650" y="5302237"/>
            <a:ext cx="2057400" cy="304574"/>
          </a:xfrm>
          <a:prstGeom prst="rect">
            <a:avLst/>
          </a:prstGeom>
        </p:spPr>
        <p:txBody>
          <a:bodyPr vert="horz" lIns="91440" tIns="45720" rIns="91440" bIns="45720" rtlCol="0" anchor="ctr"/>
          <a:lstStyle>
            <a:lvl1pPr algn="l">
              <a:defRPr sz="1000">
                <a:solidFill>
                  <a:schemeClr val="tx1">
                    <a:tint val="75000"/>
                  </a:schemeClr>
                </a:solidFill>
              </a:defRPr>
            </a:lvl1p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3"/>
          </p:nvPr>
        </p:nvSpPr>
        <p:spPr>
          <a:xfrm>
            <a:off x="3028950" y="5302237"/>
            <a:ext cx="3086100" cy="304574"/>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5302237"/>
            <a:ext cx="2057400" cy="304574"/>
          </a:xfrm>
          <a:prstGeom prst="rect">
            <a:avLst/>
          </a:prstGeom>
        </p:spPr>
        <p:txBody>
          <a:bodyPr vert="horz" lIns="91440" tIns="45720" rIns="91440" bIns="45720" rtlCol="0" anchor="ctr"/>
          <a:lstStyle>
            <a:lvl1pPr algn="r">
              <a:defRPr sz="1000">
                <a:solidFill>
                  <a:schemeClr val="tx1">
                    <a:tint val="75000"/>
                  </a:schemeClr>
                </a:solidFill>
              </a:defRPr>
            </a:lvl1pPr>
          </a:lstStyle>
          <a:p>
            <a:fld id="{A29DD4E9-7B71-4C38-BB0F-104127232E25}"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762635" rtl="0" eaLnBrk="1" latinLnBrk="0" hangingPunct="1">
        <a:lnSpc>
          <a:spcPct val="90000"/>
        </a:lnSpc>
        <a:spcBef>
          <a:spcPct val="0"/>
        </a:spcBef>
        <a:buNone/>
        <a:defRPr sz="3670" kern="1200">
          <a:solidFill>
            <a:schemeClr val="tx1"/>
          </a:solidFill>
          <a:latin typeface="+mj-lt"/>
          <a:ea typeface="+mj-ea"/>
          <a:cs typeface="+mj-cs"/>
        </a:defRPr>
      </a:lvl1pPr>
    </p:titleStyle>
    <p:bodyStyle>
      <a:lvl1pPr marL="190500" indent="-190500" algn="l" defTabSz="762635" rtl="0" eaLnBrk="1" latinLnBrk="0" hangingPunct="1">
        <a:lnSpc>
          <a:spcPct val="90000"/>
        </a:lnSpc>
        <a:spcBef>
          <a:spcPct val="167000"/>
        </a:spcBef>
        <a:buFont typeface="Arial" panose="020B0604020202020204" pitchFamily="34" charset="0"/>
        <a:buChar char="•"/>
        <a:defRPr sz="2335" kern="1200">
          <a:solidFill>
            <a:schemeClr val="tx1"/>
          </a:solidFill>
          <a:latin typeface="+mn-lt"/>
          <a:ea typeface="+mn-ea"/>
          <a:cs typeface="+mn-cs"/>
        </a:defRPr>
      </a:lvl1pPr>
      <a:lvl2pPr marL="572135" indent="-190500" algn="l" defTabSz="762635" rtl="0" eaLnBrk="1" latinLnBrk="0" hangingPunct="1">
        <a:lnSpc>
          <a:spcPct val="90000"/>
        </a:lnSpc>
        <a:spcBef>
          <a:spcPct val="84000"/>
        </a:spcBef>
        <a:buFont typeface="Arial" panose="020B0604020202020204" pitchFamily="34" charset="0"/>
        <a:buChar char="•"/>
        <a:defRPr sz="2000" kern="1200">
          <a:solidFill>
            <a:schemeClr val="tx1"/>
          </a:solidFill>
          <a:latin typeface="+mn-lt"/>
          <a:ea typeface="+mn-ea"/>
          <a:cs typeface="+mn-cs"/>
        </a:defRPr>
      </a:lvl2pPr>
      <a:lvl3pPr marL="953135" indent="-190500" algn="l" defTabSz="762635" rtl="0" eaLnBrk="1" latinLnBrk="0" hangingPunct="1">
        <a:lnSpc>
          <a:spcPct val="90000"/>
        </a:lnSpc>
        <a:spcBef>
          <a:spcPct val="84000"/>
        </a:spcBef>
        <a:buFont typeface="Arial" panose="020B0604020202020204" pitchFamily="34" charset="0"/>
        <a:buChar char="•"/>
        <a:defRPr sz="1670" kern="1200">
          <a:solidFill>
            <a:schemeClr val="tx1"/>
          </a:solidFill>
          <a:latin typeface="+mn-lt"/>
          <a:ea typeface="+mn-ea"/>
          <a:cs typeface="+mn-cs"/>
        </a:defRPr>
      </a:lvl3pPr>
      <a:lvl4pPr marL="1334770"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4pPr>
      <a:lvl5pPr marL="1715770"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5pPr>
      <a:lvl6pPr marL="2098040"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6pPr>
      <a:lvl7pPr marL="2479040"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7pPr>
      <a:lvl8pPr marL="2860675"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8pPr>
      <a:lvl9pPr marL="3241675"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9pPr>
    </p:bodyStyle>
    <p:otherStyle>
      <a:defPPr>
        <a:defRPr lang="zh-CN"/>
      </a:defPPr>
      <a:lvl1pPr marL="0" algn="l" defTabSz="762635" rtl="0" eaLnBrk="1" latinLnBrk="0" hangingPunct="1">
        <a:defRPr sz="1500" kern="1200">
          <a:solidFill>
            <a:schemeClr val="tx1"/>
          </a:solidFill>
          <a:latin typeface="+mn-lt"/>
          <a:ea typeface="+mn-ea"/>
          <a:cs typeface="+mn-cs"/>
        </a:defRPr>
      </a:lvl1pPr>
      <a:lvl2pPr marL="381000" algn="l" defTabSz="762635" rtl="0" eaLnBrk="1" latinLnBrk="0" hangingPunct="1">
        <a:defRPr sz="1500" kern="1200">
          <a:solidFill>
            <a:schemeClr val="tx1"/>
          </a:solidFill>
          <a:latin typeface="+mn-lt"/>
          <a:ea typeface="+mn-ea"/>
          <a:cs typeface="+mn-cs"/>
        </a:defRPr>
      </a:lvl2pPr>
      <a:lvl3pPr marL="762635" algn="l" defTabSz="762635" rtl="0" eaLnBrk="1" latinLnBrk="0" hangingPunct="1">
        <a:defRPr sz="1500" kern="1200">
          <a:solidFill>
            <a:schemeClr val="tx1"/>
          </a:solidFill>
          <a:latin typeface="+mn-lt"/>
          <a:ea typeface="+mn-ea"/>
          <a:cs typeface="+mn-cs"/>
        </a:defRPr>
      </a:lvl3pPr>
      <a:lvl4pPr marL="1143635" algn="l" defTabSz="762635" rtl="0" eaLnBrk="1" latinLnBrk="0" hangingPunct="1">
        <a:defRPr sz="1500" kern="1200">
          <a:solidFill>
            <a:schemeClr val="tx1"/>
          </a:solidFill>
          <a:latin typeface="+mn-lt"/>
          <a:ea typeface="+mn-ea"/>
          <a:cs typeface="+mn-cs"/>
        </a:defRPr>
      </a:lvl4pPr>
      <a:lvl5pPr marL="1525270" algn="l" defTabSz="762635" rtl="0" eaLnBrk="1" latinLnBrk="0" hangingPunct="1">
        <a:defRPr sz="1500" kern="1200">
          <a:solidFill>
            <a:schemeClr val="tx1"/>
          </a:solidFill>
          <a:latin typeface="+mn-lt"/>
          <a:ea typeface="+mn-ea"/>
          <a:cs typeface="+mn-cs"/>
        </a:defRPr>
      </a:lvl5pPr>
      <a:lvl6pPr marL="1906270" algn="l" defTabSz="762635" rtl="0" eaLnBrk="1" latinLnBrk="0" hangingPunct="1">
        <a:defRPr sz="1500" kern="1200">
          <a:solidFill>
            <a:schemeClr val="tx1"/>
          </a:solidFill>
          <a:latin typeface="+mn-lt"/>
          <a:ea typeface="+mn-ea"/>
          <a:cs typeface="+mn-cs"/>
        </a:defRPr>
      </a:lvl6pPr>
      <a:lvl7pPr marL="2288540" algn="l" defTabSz="762635" rtl="0" eaLnBrk="1" latinLnBrk="0" hangingPunct="1">
        <a:defRPr sz="1500" kern="1200">
          <a:solidFill>
            <a:schemeClr val="tx1"/>
          </a:solidFill>
          <a:latin typeface="+mn-lt"/>
          <a:ea typeface="+mn-ea"/>
          <a:cs typeface="+mn-cs"/>
        </a:defRPr>
      </a:lvl7pPr>
      <a:lvl8pPr marL="2670175" algn="l" defTabSz="762635" rtl="0" eaLnBrk="1" latinLnBrk="0" hangingPunct="1">
        <a:defRPr sz="1500" kern="1200">
          <a:solidFill>
            <a:schemeClr val="tx1"/>
          </a:solidFill>
          <a:latin typeface="+mn-lt"/>
          <a:ea typeface="+mn-ea"/>
          <a:cs typeface="+mn-cs"/>
        </a:defRPr>
      </a:lvl8pPr>
      <a:lvl9pPr marL="3051175" algn="l" defTabSz="762635" rtl="0" eaLnBrk="1" latinLnBrk="0" hangingPunct="1">
        <a:defRPr sz="15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FFFFFF"/>
            </a:gs>
            <a:gs pos="100000">
              <a:srgbClr val="DCDCDC"/>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502412" y="360359"/>
            <a:ext cx="8139178" cy="540538"/>
          </a:xfrm>
          <a:prstGeom prst="rect">
            <a:avLst/>
          </a:prstGeom>
        </p:spPr>
        <p:txBody>
          <a:bodyPr vert="horz" lIns="101600" tIns="38100" rIns="76200" bIns="38100" rtlCol="0" anchor="ctr" anchorCtr="0">
            <a:noAutofit/>
          </a:bodyPr>
          <a:lstStyle/>
          <a:p>
            <a:r>
              <a:rPr lang="zh-CN" altLang="en-US" dirty="0"/>
              <a:t>单击此处编辑母版标题样式</a:t>
            </a:r>
          </a:p>
        </p:txBody>
      </p:sp>
      <p:sp>
        <p:nvSpPr>
          <p:cNvPr id="3" name="文本占位符 2"/>
          <p:cNvSpPr>
            <a:spLocks noGrp="1"/>
          </p:cNvSpPr>
          <p:nvPr>
            <p:ph type="body" idx="1"/>
            <p:custDataLst>
              <p:tags r:id="rId14"/>
            </p:custDataLst>
          </p:nvPr>
        </p:nvSpPr>
        <p:spPr>
          <a:xfrm>
            <a:off x="502412" y="1081076"/>
            <a:ext cx="8139178" cy="4204186"/>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5"/>
            </p:custDataLst>
          </p:nvPr>
        </p:nvSpPr>
        <p:spPr>
          <a:xfrm>
            <a:off x="659807" y="5296801"/>
            <a:ext cx="2025000" cy="264263"/>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t>2020/12/1</a:t>
            </a:fld>
            <a:endParaRPr lang="zh-CN" altLang="en-US"/>
          </a:p>
        </p:txBody>
      </p:sp>
      <p:sp>
        <p:nvSpPr>
          <p:cNvPr id="5" name="页脚占位符 4"/>
          <p:cNvSpPr>
            <a:spLocks noGrp="1"/>
          </p:cNvSpPr>
          <p:nvPr>
            <p:ph type="ftr" sz="quarter" idx="3"/>
            <p:custDataLst>
              <p:tags r:id="rId16"/>
            </p:custDataLst>
          </p:nvPr>
        </p:nvSpPr>
        <p:spPr>
          <a:xfrm>
            <a:off x="3087000" y="5296801"/>
            <a:ext cx="2970000" cy="264263"/>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6457950" y="5296801"/>
            <a:ext cx="2025000" cy="264263"/>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t>‹#›</a:t>
            </a:fld>
            <a:endParaRPr lang="zh-CN" altLang="en-US" dirty="0"/>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762635" rtl="0" eaLnBrk="1" fontAlgn="auto" latinLnBrk="0" hangingPunct="1">
        <a:lnSpc>
          <a:spcPct val="100000"/>
        </a:lnSpc>
        <a:spcBef>
          <a:spcPct val="0"/>
        </a:spcBef>
        <a:buNone/>
        <a:defRPr sz="2335" b="1" u="none" strike="noStrike" kern="1200" cap="none" spc="200" normalizeH="0">
          <a:solidFill>
            <a:schemeClr val="tx1"/>
          </a:solidFill>
          <a:uFillTx/>
          <a:latin typeface="+mj-lt"/>
          <a:ea typeface="+mj-ea"/>
          <a:cs typeface="+mj-cs"/>
        </a:defRPr>
      </a:lvl1pPr>
    </p:titleStyle>
    <p:bodyStyle>
      <a:lvl1pPr marL="190500" indent="-190500" algn="l" defTabSz="762635" rtl="0" eaLnBrk="1" fontAlgn="auto" latinLnBrk="0" hangingPunct="1">
        <a:lnSpc>
          <a:spcPct val="130000"/>
        </a:lnSpc>
        <a:spcBef>
          <a:spcPts val="0"/>
        </a:spcBef>
        <a:spcAft>
          <a:spcPts val="1000"/>
        </a:spcAft>
        <a:buFont typeface="Arial" panose="020B0604020202020204" pitchFamily="34" charset="0"/>
        <a:buChar char="•"/>
        <a:defRPr sz="1335" u="none" strike="noStrike" kern="1200" cap="none" spc="150" normalizeH="0" baseline="0">
          <a:solidFill>
            <a:schemeClr val="tx1"/>
          </a:solidFill>
          <a:uFillTx/>
          <a:latin typeface="+mn-lt"/>
          <a:ea typeface="+mn-ea"/>
          <a:cs typeface="+mn-cs"/>
        </a:defRPr>
      </a:lvl1pPr>
      <a:lvl2pPr marL="572135" indent="-190500" algn="l" defTabSz="762635" rtl="0" eaLnBrk="1" fontAlgn="auto" latinLnBrk="0" hangingPunct="1">
        <a:lnSpc>
          <a:spcPct val="130000"/>
        </a:lnSpc>
        <a:spcBef>
          <a:spcPts val="0"/>
        </a:spcBef>
        <a:spcAft>
          <a:spcPts val="1000"/>
        </a:spcAft>
        <a:buFont typeface="Arial" panose="020B0604020202020204" pitchFamily="34" charset="0"/>
        <a:buChar char="•"/>
        <a:tabLst>
          <a:tab pos="1343025" algn="l"/>
        </a:tabLst>
        <a:defRPr sz="1335" u="none" strike="noStrike" kern="1200" cap="none" spc="150" normalizeH="0" baseline="0">
          <a:solidFill>
            <a:schemeClr val="tx1"/>
          </a:solidFill>
          <a:uFillTx/>
          <a:latin typeface="+mn-lt"/>
          <a:ea typeface="+mn-ea"/>
          <a:cs typeface="+mn-cs"/>
        </a:defRPr>
      </a:lvl2pPr>
      <a:lvl3pPr marL="953135" indent="-190500" algn="l" defTabSz="762635" rtl="0" eaLnBrk="1" fontAlgn="auto" latinLnBrk="0" hangingPunct="1">
        <a:lnSpc>
          <a:spcPct val="130000"/>
        </a:lnSpc>
        <a:spcBef>
          <a:spcPts val="0"/>
        </a:spcBef>
        <a:spcAft>
          <a:spcPts val="1000"/>
        </a:spcAft>
        <a:buFont typeface="Arial" panose="020B0604020202020204" pitchFamily="34" charset="0"/>
        <a:buChar char="•"/>
        <a:defRPr sz="1335" u="none" strike="noStrike" kern="1200" cap="none" spc="150" normalizeH="0" baseline="0">
          <a:solidFill>
            <a:schemeClr val="tx1"/>
          </a:solidFill>
          <a:uFillTx/>
          <a:latin typeface="+mn-lt"/>
          <a:ea typeface="+mn-ea"/>
          <a:cs typeface="+mn-cs"/>
        </a:defRPr>
      </a:lvl3pPr>
      <a:lvl4pPr marL="1334770" indent="-190500" algn="l" defTabSz="762635" rtl="0" eaLnBrk="1" fontAlgn="auto" latinLnBrk="0" hangingPunct="1">
        <a:lnSpc>
          <a:spcPct val="130000"/>
        </a:lnSpc>
        <a:spcBef>
          <a:spcPts val="0"/>
        </a:spcBef>
        <a:spcAft>
          <a:spcPts val="1000"/>
        </a:spcAft>
        <a:buFont typeface="Arial" panose="020B0604020202020204" pitchFamily="34" charset="0"/>
        <a:buChar char="•"/>
        <a:defRPr sz="1335" u="none" strike="noStrike" kern="1200" cap="none" spc="150" normalizeH="0" baseline="0">
          <a:solidFill>
            <a:schemeClr val="tx1"/>
          </a:solidFill>
          <a:uFillTx/>
          <a:latin typeface="+mn-lt"/>
          <a:ea typeface="+mn-ea"/>
          <a:cs typeface="+mn-cs"/>
        </a:defRPr>
      </a:lvl4pPr>
      <a:lvl5pPr marL="1715770" indent="-190500" algn="l" defTabSz="762635" rtl="0" eaLnBrk="1" fontAlgn="auto" latinLnBrk="0" hangingPunct="1">
        <a:lnSpc>
          <a:spcPct val="130000"/>
        </a:lnSpc>
        <a:spcBef>
          <a:spcPts val="0"/>
        </a:spcBef>
        <a:spcAft>
          <a:spcPts val="1000"/>
        </a:spcAft>
        <a:buFont typeface="Arial" panose="020B0604020202020204" pitchFamily="34" charset="0"/>
        <a:buChar char="•"/>
        <a:defRPr sz="1335" u="none" strike="noStrike" kern="1200" cap="none" spc="150" normalizeH="0" baseline="0">
          <a:solidFill>
            <a:schemeClr val="tx1"/>
          </a:solidFill>
          <a:uFillTx/>
          <a:latin typeface="+mn-lt"/>
          <a:ea typeface="+mn-ea"/>
          <a:cs typeface="+mn-cs"/>
        </a:defRPr>
      </a:lvl5pPr>
      <a:lvl6pPr marL="2098040"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6pPr>
      <a:lvl7pPr marL="2479040"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7pPr>
      <a:lvl8pPr marL="2860675"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8pPr>
      <a:lvl9pPr marL="3241675"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9pPr>
    </p:bodyStyle>
    <p:otherStyle>
      <a:defPPr>
        <a:defRPr lang="zh-CN"/>
      </a:defPPr>
      <a:lvl1pPr marL="0" algn="l" defTabSz="762635" rtl="0" eaLnBrk="1" latinLnBrk="0" hangingPunct="1">
        <a:defRPr sz="1500" kern="1200">
          <a:solidFill>
            <a:schemeClr val="tx1"/>
          </a:solidFill>
          <a:latin typeface="+mn-lt"/>
          <a:ea typeface="+mn-ea"/>
          <a:cs typeface="+mn-cs"/>
        </a:defRPr>
      </a:lvl1pPr>
      <a:lvl2pPr marL="381000" algn="l" defTabSz="762635" rtl="0" eaLnBrk="1" latinLnBrk="0" hangingPunct="1">
        <a:defRPr sz="1500" kern="1200">
          <a:solidFill>
            <a:schemeClr val="tx1"/>
          </a:solidFill>
          <a:latin typeface="+mn-lt"/>
          <a:ea typeface="+mn-ea"/>
          <a:cs typeface="+mn-cs"/>
        </a:defRPr>
      </a:lvl2pPr>
      <a:lvl3pPr marL="762635" algn="l" defTabSz="762635" rtl="0" eaLnBrk="1" latinLnBrk="0" hangingPunct="1">
        <a:defRPr sz="1500" kern="1200">
          <a:solidFill>
            <a:schemeClr val="tx1"/>
          </a:solidFill>
          <a:latin typeface="+mn-lt"/>
          <a:ea typeface="+mn-ea"/>
          <a:cs typeface="+mn-cs"/>
        </a:defRPr>
      </a:lvl3pPr>
      <a:lvl4pPr marL="1143635" algn="l" defTabSz="762635" rtl="0" eaLnBrk="1" latinLnBrk="0" hangingPunct="1">
        <a:defRPr sz="1500" kern="1200">
          <a:solidFill>
            <a:schemeClr val="tx1"/>
          </a:solidFill>
          <a:latin typeface="+mn-lt"/>
          <a:ea typeface="+mn-ea"/>
          <a:cs typeface="+mn-cs"/>
        </a:defRPr>
      </a:lvl4pPr>
      <a:lvl5pPr marL="1525270" algn="l" defTabSz="762635" rtl="0" eaLnBrk="1" latinLnBrk="0" hangingPunct="1">
        <a:defRPr sz="1500" kern="1200">
          <a:solidFill>
            <a:schemeClr val="tx1"/>
          </a:solidFill>
          <a:latin typeface="+mn-lt"/>
          <a:ea typeface="+mn-ea"/>
          <a:cs typeface="+mn-cs"/>
        </a:defRPr>
      </a:lvl5pPr>
      <a:lvl6pPr marL="1906270" algn="l" defTabSz="762635" rtl="0" eaLnBrk="1" latinLnBrk="0" hangingPunct="1">
        <a:defRPr sz="1500" kern="1200">
          <a:solidFill>
            <a:schemeClr val="tx1"/>
          </a:solidFill>
          <a:latin typeface="+mn-lt"/>
          <a:ea typeface="+mn-ea"/>
          <a:cs typeface="+mn-cs"/>
        </a:defRPr>
      </a:lvl6pPr>
      <a:lvl7pPr marL="2288540" algn="l" defTabSz="762635" rtl="0" eaLnBrk="1" latinLnBrk="0" hangingPunct="1">
        <a:defRPr sz="1500" kern="1200">
          <a:solidFill>
            <a:schemeClr val="tx1"/>
          </a:solidFill>
          <a:latin typeface="+mn-lt"/>
          <a:ea typeface="+mn-ea"/>
          <a:cs typeface="+mn-cs"/>
        </a:defRPr>
      </a:lvl7pPr>
      <a:lvl8pPr marL="2670175" algn="l" defTabSz="762635" rtl="0" eaLnBrk="1" latinLnBrk="0" hangingPunct="1">
        <a:defRPr sz="1500" kern="1200">
          <a:solidFill>
            <a:schemeClr val="tx1"/>
          </a:solidFill>
          <a:latin typeface="+mn-lt"/>
          <a:ea typeface="+mn-ea"/>
          <a:cs typeface="+mn-cs"/>
        </a:defRPr>
      </a:lvl8pPr>
      <a:lvl9pPr marL="3051175" algn="l" defTabSz="762635" rtl="0" eaLnBrk="1" latinLnBrk="0" hangingPunct="1">
        <a:defRPr sz="15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Lst>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04574"/>
            <a:ext cx="7886700" cy="1105737"/>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522870"/>
            <a:ext cx="7886700" cy="3629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628650" y="5302237"/>
            <a:ext cx="2057400" cy="304574"/>
          </a:xfrm>
          <a:prstGeom prst="rect">
            <a:avLst/>
          </a:prstGeom>
        </p:spPr>
        <p:txBody>
          <a:bodyPr vert="horz" lIns="91440" tIns="45720" rIns="91440" bIns="45720" rtlCol="0" anchor="ctr"/>
          <a:lstStyle>
            <a:lvl1pPr algn="l">
              <a:defRPr sz="1000">
                <a:solidFill>
                  <a:schemeClr val="tx1">
                    <a:tint val="75000"/>
                  </a:schemeClr>
                </a:solidFill>
              </a:defRPr>
            </a:lvl1p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3"/>
          </p:nvPr>
        </p:nvSpPr>
        <p:spPr>
          <a:xfrm>
            <a:off x="3028950" y="5302237"/>
            <a:ext cx="3086100" cy="304574"/>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5302237"/>
            <a:ext cx="2057400" cy="304574"/>
          </a:xfrm>
          <a:prstGeom prst="rect">
            <a:avLst/>
          </a:prstGeom>
        </p:spPr>
        <p:txBody>
          <a:bodyPr vert="horz" lIns="91440" tIns="45720" rIns="91440" bIns="45720" rtlCol="0" anchor="ctr"/>
          <a:lstStyle>
            <a:lvl1pPr algn="r">
              <a:defRPr sz="1000">
                <a:solidFill>
                  <a:schemeClr val="tx1">
                    <a:tint val="75000"/>
                  </a:schemeClr>
                </a:solidFill>
              </a:defRPr>
            </a:lvl1pPr>
          </a:lstStyle>
          <a:p>
            <a:fld id="{A29DD4E9-7B71-4C38-BB0F-104127232E25}"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Lst>
  <p:txStyles>
    <p:titleStyle>
      <a:lvl1pPr algn="l" defTabSz="762635" rtl="0" eaLnBrk="1" latinLnBrk="0" hangingPunct="1">
        <a:lnSpc>
          <a:spcPct val="90000"/>
        </a:lnSpc>
        <a:spcBef>
          <a:spcPct val="0"/>
        </a:spcBef>
        <a:buNone/>
        <a:defRPr sz="3670" kern="1200">
          <a:solidFill>
            <a:schemeClr val="tx1"/>
          </a:solidFill>
          <a:latin typeface="+mj-lt"/>
          <a:ea typeface="+mj-ea"/>
          <a:cs typeface="+mj-cs"/>
        </a:defRPr>
      </a:lvl1pPr>
    </p:titleStyle>
    <p:bodyStyle>
      <a:lvl1pPr marL="190500" indent="-190500" algn="l" defTabSz="762635" rtl="0" eaLnBrk="1" latinLnBrk="0" hangingPunct="1">
        <a:lnSpc>
          <a:spcPct val="90000"/>
        </a:lnSpc>
        <a:spcBef>
          <a:spcPct val="167000"/>
        </a:spcBef>
        <a:buFont typeface="Arial" panose="020B0604020202020204" pitchFamily="34" charset="0"/>
        <a:buChar char="•"/>
        <a:defRPr sz="2335" kern="1200">
          <a:solidFill>
            <a:schemeClr val="tx1"/>
          </a:solidFill>
          <a:latin typeface="+mn-lt"/>
          <a:ea typeface="+mn-ea"/>
          <a:cs typeface="+mn-cs"/>
        </a:defRPr>
      </a:lvl1pPr>
      <a:lvl2pPr marL="572135" indent="-190500" algn="l" defTabSz="762635" rtl="0" eaLnBrk="1" latinLnBrk="0" hangingPunct="1">
        <a:lnSpc>
          <a:spcPct val="90000"/>
        </a:lnSpc>
        <a:spcBef>
          <a:spcPct val="84000"/>
        </a:spcBef>
        <a:buFont typeface="Arial" panose="020B0604020202020204" pitchFamily="34" charset="0"/>
        <a:buChar char="•"/>
        <a:defRPr sz="2000" kern="1200">
          <a:solidFill>
            <a:schemeClr val="tx1"/>
          </a:solidFill>
          <a:latin typeface="+mn-lt"/>
          <a:ea typeface="+mn-ea"/>
          <a:cs typeface="+mn-cs"/>
        </a:defRPr>
      </a:lvl2pPr>
      <a:lvl3pPr marL="953135" indent="-190500" algn="l" defTabSz="762635" rtl="0" eaLnBrk="1" latinLnBrk="0" hangingPunct="1">
        <a:lnSpc>
          <a:spcPct val="90000"/>
        </a:lnSpc>
        <a:spcBef>
          <a:spcPct val="84000"/>
        </a:spcBef>
        <a:buFont typeface="Arial" panose="020B0604020202020204" pitchFamily="34" charset="0"/>
        <a:buChar char="•"/>
        <a:defRPr sz="1670" kern="1200">
          <a:solidFill>
            <a:schemeClr val="tx1"/>
          </a:solidFill>
          <a:latin typeface="+mn-lt"/>
          <a:ea typeface="+mn-ea"/>
          <a:cs typeface="+mn-cs"/>
        </a:defRPr>
      </a:lvl3pPr>
      <a:lvl4pPr marL="1334770"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4pPr>
      <a:lvl5pPr marL="1715770"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5pPr>
      <a:lvl6pPr marL="2098040"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6pPr>
      <a:lvl7pPr marL="2479040"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7pPr>
      <a:lvl8pPr marL="2860675"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8pPr>
      <a:lvl9pPr marL="3241675"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9pPr>
    </p:bodyStyle>
    <p:otherStyle>
      <a:defPPr>
        <a:defRPr lang="zh-CN"/>
      </a:defPPr>
      <a:lvl1pPr marL="0" algn="l" defTabSz="762635" rtl="0" eaLnBrk="1" latinLnBrk="0" hangingPunct="1">
        <a:defRPr sz="1500" kern="1200">
          <a:solidFill>
            <a:schemeClr val="tx1"/>
          </a:solidFill>
          <a:latin typeface="+mn-lt"/>
          <a:ea typeface="+mn-ea"/>
          <a:cs typeface="+mn-cs"/>
        </a:defRPr>
      </a:lvl1pPr>
      <a:lvl2pPr marL="381000" algn="l" defTabSz="762635" rtl="0" eaLnBrk="1" latinLnBrk="0" hangingPunct="1">
        <a:defRPr sz="1500" kern="1200">
          <a:solidFill>
            <a:schemeClr val="tx1"/>
          </a:solidFill>
          <a:latin typeface="+mn-lt"/>
          <a:ea typeface="+mn-ea"/>
          <a:cs typeface="+mn-cs"/>
        </a:defRPr>
      </a:lvl2pPr>
      <a:lvl3pPr marL="762635" algn="l" defTabSz="762635" rtl="0" eaLnBrk="1" latinLnBrk="0" hangingPunct="1">
        <a:defRPr sz="1500" kern="1200">
          <a:solidFill>
            <a:schemeClr val="tx1"/>
          </a:solidFill>
          <a:latin typeface="+mn-lt"/>
          <a:ea typeface="+mn-ea"/>
          <a:cs typeface="+mn-cs"/>
        </a:defRPr>
      </a:lvl3pPr>
      <a:lvl4pPr marL="1143635" algn="l" defTabSz="762635" rtl="0" eaLnBrk="1" latinLnBrk="0" hangingPunct="1">
        <a:defRPr sz="1500" kern="1200">
          <a:solidFill>
            <a:schemeClr val="tx1"/>
          </a:solidFill>
          <a:latin typeface="+mn-lt"/>
          <a:ea typeface="+mn-ea"/>
          <a:cs typeface="+mn-cs"/>
        </a:defRPr>
      </a:lvl4pPr>
      <a:lvl5pPr marL="1525270" algn="l" defTabSz="762635" rtl="0" eaLnBrk="1" latinLnBrk="0" hangingPunct="1">
        <a:defRPr sz="1500" kern="1200">
          <a:solidFill>
            <a:schemeClr val="tx1"/>
          </a:solidFill>
          <a:latin typeface="+mn-lt"/>
          <a:ea typeface="+mn-ea"/>
          <a:cs typeface="+mn-cs"/>
        </a:defRPr>
      </a:lvl5pPr>
      <a:lvl6pPr marL="1906270" algn="l" defTabSz="762635" rtl="0" eaLnBrk="1" latinLnBrk="0" hangingPunct="1">
        <a:defRPr sz="1500" kern="1200">
          <a:solidFill>
            <a:schemeClr val="tx1"/>
          </a:solidFill>
          <a:latin typeface="+mn-lt"/>
          <a:ea typeface="+mn-ea"/>
          <a:cs typeface="+mn-cs"/>
        </a:defRPr>
      </a:lvl6pPr>
      <a:lvl7pPr marL="2288540" algn="l" defTabSz="762635" rtl="0" eaLnBrk="1" latinLnBrk="0" hangingPunct="1">
        <a:defRPr sz="1500" kern="1200">
          <a:solidFill>
            <a:schemeClr val="tx1"/>
          </a:solidFill>
          <a:latin typeface="+mn-lt"/>
          <a:ea typeface="+mn-ea"/>
          <a:cs typeface="+mn-cs"/>
        </a:defRPr>
      </a:lvl7pPr>
      <a:lvl8pPr marL="2670175" algn="l" defTabSz="762635" rtl="0" eaLnBrk="1" latinLnBrk="0" hangingPunct="1">
        <a:defRPr sz="1500" kern="1200">
          <a:solidFill>
            <a:schemeClr val="tx1"/>
          </a:solidFill>
          <a:latin typeface="+mn-lt"/>
          <a:ea typeface="+mn-ea"/>
          <a:cs typeface="+mn-cs"/>
        </a:defRPr>
      </a:lvl8pPr>
      <a:lvl9pPr marL="3051175" algn="l" defTabSz="762635" rtl="0" eaLnBrk="1" latinLnBrk="0" hangingPunct="1">
        <a:defRPr sz="15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04574"/>
            <a:ext cx="7886700" cy="1105737"/>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522870"/>
            <a:ext cx="7886700" cy="3629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628650" y="5302237"/>
            <a:ext cx="2057400" cy="304574"/>
          </a:xfrm>
          <a:prstGeom prst="rect">
            <a:avLst/>
          </a:prstGeom>
        </p:spPr>
        <p:txBody>
          <a:bodyPr vert="horz" lIns="91440" tIns="45720" rIns="91440" bIns="45720" rtlCol="0" anchor="ctr"/>
          <a:lstStyle>
            <a:lvl1pPr algn="l">
              <a:defRPr sz="1000">
                <a:solidFill>
                  <a:schemeClr val="tx1">
                    <a:tint val="75000"/>
                  </a:schemeClr>
                </a:solidFill>
              </a:defRPr>
            </a:lvl1p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3"/>
          </p:nvPr>
        </p:nvSpPr>
        <p:spPr>
          <a:xfrm>
            <a:off x="3028950" y="5302237"/>
            <a:ext cx="3086100" cy="304574"/>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5302237"/>
            <a:ext cx="2057400" cy="304574"/>
          </a:xfrm>
          <a:prstGeom prst="rect">
            <a:avLst/>
          </a:prstGeom>
        </p:spPr>
        <p:txBody>
          <a:bodyPr vert="horz" lIns="91440" tIns="45720" rIns="91440" bIns="45720" rtlCol="0" anchor="ctr"/>
          <a:lstStyle>
            <a:lvl1pPr algn="r">
              <a:defRPr sz="1000">
                <a:solidFill>
                  <a:schemeClr val="tx1">
                    <a:tint val="75000"/>
                  </a:schemeClr>
                </a:solidFill>
              </a:defRPr>
            </a:lvl1pPr>
          </a:lstStyle>
          <a:p>
            <a:fld id="{A29DD4E9-7B71-4C38-BB0F-104127232E25}"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Lst>
  <p:txStyles>
    <p:titleStyle>
      <a:lvl1pPr algn="l" defTabSz="762635" rtl="0" eaLnBrk="1" latinLnBrk="0" hangingPunct="1">
        <a:lnSpc>
          <a:spcPct val="90000"/>
        </a:lnSpc>
        <a:spcBef>
          <a:spcPct val="0"/>
        </a:spcBef>
        <a:buNone/>
        <a:defRPr sz="3670" kern="1200">
          <a:solidFill>
            <a:schemeClr val="tx1"/>
          </a:solidFill>
          <a:latin typeface="+mj-lt"/>
          <a:ea typeface="+mj-ea"/>
          <a:cs typeface="+mj-cs"/>
        </a:defRPr>
      </a:lvl1pPr>
    </p:titleStyle>
    <p:bodyStyle>
      <a:lvl1pPr marL="190500" indent="-190500" algn="l" defTabSz="762635" rtl="0" eaLnBrk="1" latinLnBrk="0" hangingPunct="1">
        <a:lnSpc>
          <a:spcPct val="90000"/>
        </a:lnSpc>
        <a:spcBef>
          <a:spcPct val="167000"/>
        </a:spcBef>
        <a:buFont typeface="Arial" panose="020B0604020202020204" pitchFamily="34" charset="0"/>
        <a:buChar char="•"/>
        <a:defRPr sz="2335" kern="1200">
          <a:solidFill>
            <a:schemeClr val="tx1"/>
          </a:solidFill>
          <a:latin typeface="+mn-lt"/>
          <a:ea typeface="+mn-ea"/>
          <a:cs typeface="+mn-cs"/>
        </a:defRPr>
      </a:lvl1pPr>
      <a:lvl2pPr marL="572135" indent="-190500" algn="l" defTabSz="762635" rtl="0" eaLnBrk="1" latinLnBrk="0" hangingPunct="1">
        <a:lnSpc>
          <a:spcPct val="90000"/>
        </a:lnSpc>
        <a:spcBef>
          <a:spcPct val="84000"/>
        </a:spcBef>
        <a:buFont typeface="Arial" panose="020B0604020202020204" pitchFamily="34" charset="0"/>
        <a:buChar char="•"/>
        <a:defRPr sz="2000" kern="1200">
          <a:solidFill>
            <a:schemeClr val="tx1"/>
          </a:solidFill>
          <a:latin typeface="+mn-lt"/>
          <a:ea typeface="+mn-ea"/>
          <a:cs typeface="+mn-cs"/>
        </a:defRPr>
      </a:lvl2pPr>
      <a:lvl3pPr marL="953135" indent="-190500" algn="l" defTabSz="762635" rtl="0" eaLnBrk="1" latinLnBrk="0" hangingPunct="1">
        <a:lnSpc>
          <a:spcPct val="90000"/>
        </a:lnSpc>
        <a:spcBef>
          <a:spcPct val="84000"/>
        </a:spcBef>
        <a:buFont typeface="Arial" panose="020B0604020202020204" pitchFamily="34" charset="0"/>
        <a:buChar char="•"/>
        <a:defRPr sz="1670" kern="1200">
          <a:solidFill>
            <a:schemeClr val="tx1"/>
          </a:solidFill>
          <a:latin typeface="+mn-lt"/>
          <a:ea typeface="+mn-ea"/>
          <a:cs typeface="+mn-cs"/>
        </a:defRPr>
      </a:lvl3pPr>
      <a:lvl4pPr marL="1334770"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4pPr>
      <a:lvl5pPr marL="1715770"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5pPr>
      <a:lvl6pPr marL="2098040"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6pPr>
      <a:lvl7pPr marL="2479040"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7pPr>
      <a:lvl8pPr marL="2860675"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8pPr>
      <a:lvl9pPr marL="3241675"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9pPr>
    </p:bodyStyle>
    <p:otherStyle>
      <a:defPPr>
        <a:defRPr lang="zh-CN"/>
      </a:defPPr>
      <a:lvl1pPr marL="0" algn="l" defTabSz="762635" rtl="0" eaLnBrk="1" latinLnBrk="0" hangingPunct="1">
        <a:defRPr sz="1500" kern="1200">
          <a:solidFill>
            <a:schemeClr val="tx1"/>
          </a:solidFill>
          <a:latin typeface="+mn-lt"/>
          <a:ea typeface="+mn-ea"/>
          <a:cs typeface="+mn-cs"/>
        </a:defRPr>
      </a:lvl1pPr>
      <a:lvl2pPr marL="381000" algn="l" defTabSz="762635" rtl="0" eaLnBrk="1" latinLnBrk="0" hangingPunct="1">
        <a:defRPr sz="1500" kern="1200">
          <a:solidFill>
            <a:schemeClr val="tx1"/>
          </a:solidFill>
          <a:latin typeface="+mn-lt"/>
          <a:ea typeface="+mn-ea"/>
          <a:cs typeface="+mn-cs"/>
        </a:defRPr>
      </a:lvl2pPr>
      <a:lvl3pPr marL="762635" algn="l" defTabSz="762635" rtl="0" eaLnBrk="1" latinLnBrk="0" hangingPunct="1">
        <a:defRPr sz="1500" kern="1200">
          <a:solidFill>
            <a:schemeClr val="tx1"/>
          </a:solidFill>
          <a:latin typeface="+mn-lt"/>
          <a:ea typeface="+mn-ea"/>
          <a:cs typeface="+mn-cs"/>
        </a:defRPr>
      </a:lvl3pPr>
      <a:lvl4pPr marL="1143635" algn="l" defTabSz="762635" rtl="0" eaLnBrk="1" latinLnBrk="0" hangingPunct="1">
        <a:defRPr sz="1500" kern="1200">
          <a:solidFill>
            <a:schemeClr val="tx1"/>
          </a:solidFill>
          <a:latin typeface="+mn-lt"/>
          <a:ea typeface="+mn-ea"/>
          <a:cs typeface="+mn-cs"/>
        </a:defRPr>
      </a:lvl4pPr>
      <a:lvl5pPr marL="1525270" algn="l" defTabSz="762635" rtl="0" eaLnBrk="1" latinLnBrk="0" hangingPunct="1">
        <a:defRPr sz="1500" kern="1200">
          <a:solidFill>
            <a:schemeClr val="tx1"/>
          </a:solidFill>
          <a:latin typeface="+mn-lt"/>
          <a:ea typeface="+mn-ea"/>
          <a:cs typeface="+mn-cs"/>
        </a:defRPr>
      </a:lvl5pPr>
      <a:lvl6pPr marL="1906270" algn="l" defTabSz="762635" rtl="0" eaLnBrk="1" latinLnBrk="0" hangingPunct="1">
        <a:defRPr sz="1500" kern="1200">
          <a:solidFill>
            <a:schemeClr val="tx1"/>
          </a:solidFill>
          <a:latin typeface="+mn-lt"/>
          <a:ea typeface="+mn-ea"/>
          <a:cs typeface="+mn-cs"/>
        </a:defRPr>
      </a:lvl6pPr>
      <a:lvl7pPr marL="2288540" algn="l" defTabSz="762635" rtl="0" eaLnBrk="1" latinLnBrk="0" hangingPunct="1">
        <a:defRPr sz="1500" kern="1200">
          <a:solidFill>
            <a:schemeClr val="tx1"/>
          </a:solidFill>
          <a:latin typeface="+mn-lt"/>
          <a:ea typeface="+mn-ea"/>
          <a:cs typeface="+mn-cs"/>
        </a:defRPr>
      </a:lvl7pPr>
      <a:lvl8pPr marL="2670175" algn="l" defTabSz="762635" rtl="0" eaLnBrk="1" latinLnBrk="0" hangingPunct="1">
        <a:defRPr sz="1500" kern="1200">
          <a:solidFill>
            <a:schemeClr val="tx1"/>
          </a:solidFill>
          <a:latin typeface="+mn-lt"/>
          <a:ea typeface="+mn-ea"/>
          <a:cs typeface="+mn-cs"/>
        </a:defRPr>
      </a:lvl8pPr>
      <a:lvl9pPr marL="3051175" algn="l" defTabSz="762635" rtl="0" eaLnBrk="1" latinLnBrk="0" hangingPunct="1">
        <a:defRPr sz="15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04574"/>
            <a:ext cx="7886700" cy="1105737"/>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522870"/>
            <a:ext cx="7886700" cy="3629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628650" y="5302237"/>
            <a:ext cx="2057400" cy="304574"/>
          </a:xfrm>
          <a:prstGeom prst="rect">
            <a:avLst/>
          </a:prstGeom>
        </p:spPr>
        <p:txBody>
          <a:bodyPr vert="horz" lIns="91440" tIns="45720" rIns="91440" bIns="45720" rtlCol="0" anchor="ctr"/>
          <a:lstStyle>
            <a:lvl1pPr algn="l">
              <a:defRPr sz="1000">
                <a:solidFill>
                  <a:schemeClr val="tx1">
                    <a:tint val="75000"/>
                  </a:schemeClr>
                </a:solidFill>
              </a:defRPr>
            </a:lvl1pPr>
          </a:lstStyle>
          <a:p>
            <a:fld id="{20A211A1-CB9C-4350-AF49-E9BF2084F0C1}" type="datetimeFigureOut">
              <a:rPr lang="zh-CN" altLang="en-US" smtClean="0"/>
              <a:t>2020/12/1</a:t>
            </a:fld>
            <a:endParaRPr lang="zh-CN" altLang="en-US"/>
          </a:p>
        </p:txBody>
      </p:sp>
      <p:sp>
        <p:nvSpPr>
          <p:cNvPr id="5" name="页脚占位符 4"/>
          <p:cNvSpPr>
            <a:spLocks noGrp="1"/>
          </p:cNvSpPr>
          <p:nvPr>
            <p:ph type="ftr" sz="quarter" idx="3"/>
          </p:nvPr>
        </p:nvSpPr>
        <p:spPr>
          <a:xfrm>
            <a:off x="3028950" y="5302237"/>
            <a:ext cx="3086100" cy="304574"/>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5302237"/>
            <a:ext cx="2057400" cy="304574"/>
          </a:xfrm>
          <a:prstGeom prst="rect">
            <a:avLst/>
          </a:prstGeom>
        </p:spPr>
        <p:txBody>
          <a:bodyPr vert="horz" lIns="91440" tIns="45720" rIns="91440" bIns="45720" rtlCol="0" anchor="ctr"/>
          <a:lstStyle>
            <a:lvl1pPr algn="r">
              <a:defRPr sz="1000">
                <a:solidFill>
                  <a:schemeClr val="tx1">
                    <a:tint val="75000"/>
                  </a:schemeClr>
                </a:solidFill>
              </a:defRPr>
            </a:lvl1pPr>
          </a:lstStyle>
          <a:p>
            <a:fld id="{A29DD4E9-7B71-4C38-BB0F-104127232E25}"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Lst>
  <p:txStyles>
    <p:titleStyle>
      <a:lvl1pPr algn="l" defTabSz="762635" rtl="0" eaLnBrk="1" latinLnBrk="0" hangingPunct="1">
        <a:lnSpc>
          <a:spcPct val="90000"/>
        </a:lnSpc>
        <a:spcBef>
          <a:spcPct val="0"/>
        </a:spcBef>
        <a:buNone/>
        <a:defRPr sz="3670" kern="1200">
          <a:solidFill>
            <a:schemeClr val="tx1"/>
          </a:solidFill>
          <a:latin typeface="+mj-lt"/>
          <a:ea typeface="+mj-ea"/>
          <a:cs typeface="+mj-cs"/>
        </a:defRPr>
      </a:lvl1pPr>
    </p:titleStyle>
    <p:bodyStyle>
      <a:lvl1pPr marL="190500" indent="-190500" algn="l" defTabSz="762635" rtl="0" eaLnBrk="1" latinLnBrk="0" hangingPunct="1">
        <a:lnSpc>
          <a:spcPct val="90000"/>
        </a:lnSpc>
        <a:spcBef>
          <a:spcPct val="167000"/>
        </a:spcBef>
        <a:buFont typeface="Arial" panose="020B0604020202020204" pitchFamily="34" charset="0"/>
        <a:buChar char="•"/>
        <a:defRPr sz="2335" kern="1200">
          <a:solidFill>
            <a:schemeClr val="tx1"/>
          </a:solidFill>
          <a:latin typeface="+mn-lt"/>
          <a:ea typeface="+mn-ea"/>
          <a:cs typeface="+mn-cs"/>
        </a:defRPr>
      </a:lvl1pPr>
      <a:lvl2pPr marL="572135" indent="-190500" algn="l" defTabSz="762635" rtl="0" eaLnBrk="1" latinLnBrk="0" hangingPunct="1">
        <a:lnSpc>
          <a:spcPct val="90000"/>
        </a:lnSpc>
        <a:spcBef>
          <a:spcPct val="84000"/>
        </a:spcBef>
        <a:buFont typeface="Arial" panose="020B0604020202020204" pitchFamily="34" charset="0"/>
        <a:buChar char="•"/>
        <a:defRPr sz="2000" kern="1200">
          <a:solidFill>
            <a:schemeClr val="tx1"/>
          </a:solidFill>
          <a:latin typeface="+mn-lt"/>
          <a:ea typeface="+mn-ea"/>
          <a:cs typeface="+mn-cs"/>
        </a:defRPr>
      </a:lvl2pPr>
      <a:lvl3pPr marL="953135" indent="-190500" algn="l" defTabSz="762635" rtl="0" eaLnBrk="1" latinLnBrk="0" hangingPunct="1">
        <a:lnSpc>
          <a:spcPct val="90000"/>
        </a:lnSpc>
        <a:spcBef>
          <a:spcPct val="84000"/>
        </a:spcBef>
        <a:buFont typeface="Arial" panose="020B0604020202020204" pitchFamily="34" charset="0"/>
        <a:buChar char="•"/>
        <a:defRPr sz="1670" kern="1200">
          <a:solidFill>
            <a:schemeClr val="tx1"/>
          </a:solidFill>
          <a:latin typeface="+mn-lt"/>
          <a:ea typeface="+mn-ea"/>
          <a:cs typeface="+mn-cs"/>
        </a:defRPr>
      </a:lvl3pPr>
      <a:lvl4pPr marL="1334770"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4pPr>
      <a:lvl5pPr marL="1715770"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5pPr>
      <a:lvl6pPr marL="2098040"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6pPr>
      <a:lvl7pPr marL="2479040"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7pPr>
      <a:lvl8pPr marL="2860675"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8pPr>
      <a:lvl9pPr marL="3241675" indent="-190500" algn="l" defTabSz="762635" rtl="0" eaLnBrk="1" latinLnBrk="0" hangingPunct="1">
        <a:lnSpc>
          <a:spcPct val="90000"/>
        </a:lnSpc>
        <a:spcBef>
          <a:spcPct val="84000"/>
        </a:spcBef>
        <a:buFont typeface="Arial" panose="020B0604020202020204" pitchFamily="34" charset="0"/>
        <a:buChar char="•"/>
        <a:defRPr sz="1500" kern="1200">
          <a:solidFill>
            <a:schemeClr val="tx1"/>
          </a:solidFill>
          <a:latin typeface="+mn-lt"/>
          <a:ea typeface="+mn-ea"/>
          <a:cs typeface="+mn-cs"/>
        </a:defRPr>
      </a:lvl9pPr>
    </p:bodyStyle>
    <p:otherStyle>
      <a:defPPr>
        <a:defRPr lang="zh-CN"/>
      </a:defPPr>
      <a:lvl1pPr marL="0" algn="l" defTabSz="762635" rtl="0" eaLnBrk="1" latinLnBrk="0" hangingPunct="1">
        <a:defRPr sz="1500" kern="1200">
          <a:solidFill>
            <a:schemeClr val="tx1"/>
          </a:solidFill>
          <a:latin typeface="+mn-lt"/>
          <a:ea typeface="+mn-ea"/>
          <a:cs typeface="+mn-cs"/>
        </a:defRPr>
      </a:lvl1pPr>
      <a:lvl2pPr marL="381000" algn="l" defTabSz="762635" rtl="0" eaLnBrk="1" latinLnBrk="0" hangingPunct="1">
        <a:defRPr sz="1500" kern="1200">
          <a:solidFill>
            <a:schemeClr val="tx1"/>
          </a:solidFill>
          <a:latin typeface="+mn-lt"/>
          <a:ea typeface="+mn-ea"/>
          <a:cs typeface="+mn-cs"/>
        </a:defRPr>
      </a:lvl2pPr>
      <a:lvl3pPr marL="762635" algn="l" defTabSz="762635" rtl="0" eaLnBrk="1" latinLnBrk="0" hangingPunct="1">
        <a:defRPr sz="1500" kern="1200">
          <a:solidFill>
            <a:schemeClr val="tx1"/>
          </a:solidFill>
          <a:latin typeface="+mn-lt"/>
          <a:ea typeface="+mn-ea"/>
          <a:cs typeface="+mn-cs"/>
        </a:defRPr>
      </a:lvl3pPr>
      <a:lvl4pPr marL="1143635" algn="l" defTabSz="762635" rtl="0" eaLnBrk="1" latinLnBrk="0" hangingPunct="1">
        <a:defRPr sz="1500" kern="1200">
          <a:solidFill>
            <a:schemeClr val="tx1"/>
          </a:solidFill>
          <a:latin typeface="+mn-lt"/>
          <a:ea typeface="+mn-ea"/>
          <a:cs typeface="+mn-cs"/>
        </a:defRPr>
      </a:lvl4pPr>
      <a:lvl5pPr marL="1525270" algn="l" defTabSz="762635" rtl="0" eaLnBrk="1" latinLnBrk="0" hangingPunct="1">
        <a:defRPr sz="1500" kern="1200">
          <a:solidFill>
            <a:schemeClr val="tx1"/>
          </a:solidFill>
          <a:latin typeface="+mn-lt"/>
          <a:ea typeface="+mn-ea"/>
          <a:cs typeface="+mn-cs"/>
        </a:defRPr>
      </a:lvl5pPr>
      <a:lvl6pPr marL="1906270" algn="l" defTabSz="762635" rtl="0" eaLnBrk="1" latinLnBrk="0" hangingPunct="1">
        <a:defRPr sz="1500" kern="1200">
          <a:solidFill>
            <a:schemeClr val="tx1"/>
          </a:solidFill>
          <a:latin typeface="+mn-lt"/>
          <a:ea typeface="+mn-ea"/>
          <a:cs typeface="+mn-cs"/>
        </a:defRPr>
      </a:lvl6pPr>
      <a:lvl7pPr marL="2288540" algn="l" defTabSz="762635" rtl="0" eaLnBrk="1" latinLnBrk="0" hangingPunct="1">
        <a:defRPr sz="1500" kern="1200">
          <a:solidFill>
            <a:schemeClr val="tx1"/>
          </a:solidFill>
          <a:latin typeface="+mn-lt"/>
          <a:ea typeface="+mn-ea"/>
          <a:cs typeface="+mn-cs"/>
        </a:defRPr>
      </a:lvl7pPr>
      <a:lvl8pPr marL="2670175" algn="l" defTabSz="762635" rtl="0" eaLnBrk="1" latinLnBrk="0" hangingPunct="1">
        <a:defRPr sz="1500" kern="1200">
          <a:solidFill>
            <a:schemeClr val="tx1"/>
          </a:solidFill>
          <a:latin typeface="+mn-lt"/>
          <a:ea typeface="+mn-ea"/>
          <a:cs typeface="+mn-cs"/>
        </a:defRPr>
      </a:lvl8pPr>
      <a:lvl9pPr marL="3051175" algn="l" defTabSz="762635"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6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4.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4.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4.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5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5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54.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5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5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6.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66.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63.xml"/><Relationship Id="rId5" Type="http://schemas.openxmlformats.org/officeDocument/2006/relationships/image" Target="../media/image31.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5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54.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31927"/>
        </a:solidFill>
        <a:effectLst/>
      </p:bgPr>
    </p:bg>
    <p:spTree>
      <p:nvGrpSpPr>
        <p:cNvPr id="1" name=""/>
        <p:cNvGrpSpPr/>
        <p:nvPr/>
      </p:nvGrpSpPr>
      <p:grpSpPr>
        <a:xfrm>
          <a:off x="0" y="0"/>
          <a:ext cx="0" cy="0"/>
          <a:chOff x="0" y="0"/>
          <a:chExt cx="0" cy="0"/>
        </a:xfrm>
      </p:grpSpPr>
      <p:sp>
        <p:nvSpPr>
          <p:cNvPr id="15" name="矩形 14"/>
          <p:cNvSpPr/>
          <p:nvPr/>
        </p:nvSpPr>
        <p:spPr>
          <a:xfrm>
            <a:off x="935501" y="1895009"/>
            <a:ext cx="6918960" cy="6337935"/>
          </a:xfrm>
          <a:prstGeom prst="rect">
            <a:avLst/>
          </a:prstGeom>
          <a:blipFill rotWithShape="1">
            <a:blip r:embed="rId4">
              <a:alphaModFix amt="70000"/>
            </a:blip>
            <a:stretch>
              <a:fillRect/>
            </a:stretch>
          </a:blip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1350"/>
          </a:p>
        </p:txBody>
      </p:sp>
      <p:sp>
        <p:nvSpPr>
          <p:cNvPr id="5" name="标题 1"/>
          <p:cNvSpPr txBox="1"/>
          <p:nvPr/>
        </p:nvSpPr>
        <p:spPr>
          <a:xfrm>
            <a:off x="0" y="919161"/>
            <a:ext cx="9144000" cy="2387600"/>
          </a:xfrm>
          <a:prstGeom prst="rect">
            <a:avLst/>
          </a:prstGeom>
        </p:spPr>
        <p:txBody>
          <a:bodyPr vert="horz" lIns="91440" tIns="45720" rIns="91440" bIns="45720" rtlCol="0" anchor="ctr">
            <a:normAutofit/>
          </a:bodyPr>
          <a:lstStyle>
            <a:lvl1pPr algn="l" defTabSz="762635" rtl="0" eaLnBrk="1" latinLnBrk="0" hangingPunct="1">
              <a:lnSpc>
                <a:spcPct val="90000"/>
              </a:lnSpc>
              <a:spcBef>
                <a:spcPct val="0"/>
              </a:spcBef>
              <a:buNone/>
              <a:defRPr sz="3670" kern="1200">
                <a:solidFill>
                  <a:schemeClr val="tx1"/>
                </a:solidFill>
                <a:latin typeface="+mj-lt"/>
                <a:ea typeface="+mj-ea"/>
                <a:cs typeface="+mj-cs"/>
              </a:defRPr>
            </a:lvl1pPr>
          </a:lstStyle>
          <a:p>
            <a:pPr algn="ctr"/>
            <a:r>
              <a:rPr lang="zh-CN" altLang="en-US" sz="4800" dirty="0">
                <a:solidFill>
                  <a:schemeClr val="bg1"/>
                </a:solidFill>
                <a:latin typeface="宋体" panose="02010600030101010101" pitchFamily="2" charset="-122"/>
                <a:ea typeface="宋体" panose="02010600030101010101" pitchFamily="2" charset="-122"/>
              </a:rPr>
              <a:t>新闻推荐</a:t>
            </a:r>
            <a:r>
              <a:rPr lang="en-US" altLang="zh-CN" sz="4800" dirty="0">
                <a:solidFill>
                  <a:schemeClr val="bg1"/>
                </a:solidFill>
                <a:latin typeface="宋体" panose="02010600030101010101" pitchFamily="2" charset="-122"/>
                <a:ea typeface="宋体" panose="02010600030101010101" pitchFamily="2" charset="-122"/>
              </a:rPr>
              <a:t>-</a:t>
            </a:r>
            <a:r>
              <a:rPr lang="zh-CN" altLang="en-US" sz="4800" dirty="0">
                <a:solidFill>
                  <a:schemeClr val="bg1"/>
                </a:solidFill>
                <a:latin typeface="宋体" panose="02010600030101010101" pitchFamily="2" charset="-122"/>
                <a:ea typeface="宋体" panose="02010600030101010101" pitchFamily="2" charset="-122"/>
              </a:rPr>
              <a:t>特征工程</a:t>
            </a:r>
            <a:endParaRPr lang="zh-CN" sz="4800" dirty="0">
              <a:solidFill>
                <a:schemeClr val="bg1"/>
              </a:solidFill>
              <a:latin typeface="宋体" panose="02010600030101010101" pitchFamily="2" charset="-122"/>
              <a:ea typeface="宋体" panose="02010600030101010101" pitchFamily="2" charset="-122"/>
            </a:endParaRPr>
          </a:p>
        </p:txBody>
      </p:sp>
      <p:sp>
        <p:nvSpPr>
          <p:cNvPr id="2" name="文本框 1"/>
          <p:cNvSpPr txBox="1"/>
          <p:nvPr/>
        </p:nvSpPr>
        <p:spPr>
          <a:xfrm>
            <a:off x="914400" y="2923141"/>
            <a:ext cx="7315200" cy="646331"/>
          </a:xfrm>
          <a:prstGeom prst="rect">
            <a:avLst/>
          </a:prstGeom>
          <a:noFill/>
        </p:spPr>
        <p:txBody>
          <a:bodyPr wrap="square" rtlCol="0">
            <a:spAutoFit/>
          </a:bodyPr>
          <a:lstStyle/>
          <a:p>
            <a:pPr algn="ctr"/>
            <a:r>
              <a:rPr lang="en-US" altLang="zh-CN" dirty="0" err="1">
                <a:solidFill>
                  <a:schemeClr val="bg1"/>
                </a:solidFill>
                <a:latin typeface="宋体" panose="02010600030101010101" pitchFamily="2" charset="-122"/>
                <a:ea typeface="宋体" panose="02010600030101010101" pitchFamily="2" charset="-122"/>
              </a:rPr>
              <a:t>Datawhale</a:t>
            </a:r>
            <a:r>
              <a:rPr lang="zh-CN" altLang="en-US" dirty="0">
                <a:solidFill>
                  <a:schemeClr val="bg1"/>
                </a:solidFill>
                <a:latin typeface="宋体" panose="02010600030101010101" pitchFamily="2" charset="-122"/>
                <a:ea typeface="宋体" panose="02010600030101010101" pitchFamily="2" charset="-122"/>
              </a:rPr>
              <a:t>成员</a:t>
            </a:r>
            <a:r>
              <a:rPr lang="en-US" altLang="zh-CN" dirty="0">
                <a:solidFill>
                  <a:schemeClr val="bg1"/>
                </a:solidFill>
                <a:latin typeface="宋体" panose="02010600030101010101" pitchFamily="2" charset="-122"/>
                <a:ea typeface="宋体" panose="02010600030101010101" pitchFamily="2" charset="-122"/>
              </a:rPr>
              <a:t> </a:t>
            </a:r>
            <a:r>
              <a:rPr lang="zh-CN" altLang="en-US" dirty="0">
                <a:solidFill>
                  <a:schemeClr val="bg1"/>
                </a:solidFill>
                <a:latin typeface="宋体" panose="02010600030101010101" pitchFamily="2" charset="-122"/>
                <a:ea typeface="宋体" panose="02010600030101010101" pitchFamily="2" charset="-122"/>
              </a:rPr>
              <a:t>东北大学研究生</a:t>
            </a:r>
            <a:r>
              <a:rPr lang="en-US" altLang="zh-CN" dirty="0">
                <a:solidFill>
                  <a:schemeClr val="bg1"/>
                </a:solidFill>
                <a:latin typeface="宋体" panose="02010600030101010101" pitchFamily="2" charset="-122"/>
                <a:ea typeface="宋体" panose="02010600030101010101" pitchFamily="2" charset="-122"/>
              </a:rPr>
              <a:t> </a:t>
            </a:r>
          </a:p>
          <a:p>
            <a:pPr algn="ctr"/>
            <a:r>
              <a:rPr lang="zh-CN" altLang="en-US" dirty="0">
                <a:solidFill>
                  <a:schemeClr val="bg1"/>
                </a:solidFill>
                <a:latin typeface="宋体" panose="02010600030101010101" pitchFamily="2" charset="-122"/>
                <a:ea typeface="宋体" panose="02010600030101010101" pitchFamily="2" charset="-122"/>
              </a:rPr>
              <a:t>吴忠强</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圆角 30">
            <a:extLst>
              <a:ext uri="{FF2B5EF4-FFF2-40B4-BE49-F238E27FC236}">
                <a16:creationId xmlns:a16="http://schemas.microsoft.com/office/drawing/2014/main" id="{30A137C9-1124-40F2-94E5-A63925B146FB}"/>
              </a:ext>
            </a:extLst>
          </p:cNvPr>
          <p:cNvSpPr/>
          <p:nvPr/>
        </p:nvSpPr>
        <p:spPr>
          <a:xfrm>
            <a:off x="141006" y="2228194"/>
            <a:ext cx="2929053" cy="2642909"/>
          </a:xfrm>
          <a:prstGeom prst="roundRect">
            <a:avLst/>
          </a:prstGeom>
          <a:gradFill rotWithShape="1">
            <a:gsLst>
              <a:gs pos="0">
                <a:srgbClr val="E7BB01">
                  <a:tint val="50000"/>
                  <a:satMod val="300000"/>
                </a:srgbClr>
              </a:gs>
              <a:gs pos="35000">
                <a:srgbClr val="E7BB01">
                  <a:tint val="37000"/>
                  <a:satMod val="300000"/>
                </a:srgbClr>
              </a:gs>
              <a:gs pos="100000">
                <a:srgbClr val="E7BB01">
                  <a:tint val="15000"/>
                  <a:satMod val="350000"/>
                </a:srgbClr>
              </a:gs>
            </a:gsLst>
            <a:lin ang="16200000" scaled="1"/>
          </a:gradFill>
          <a:ln w="19050" cap="flat" cmpd="sng" algn="ctr">
            <a:solidFill>
              <a:srgbClr val="E7BB01">
                <a:lumMod val="7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1" lang="zh-CN" altLang="en-US" sz="1600" b="1" i="0" u="none" strike="noStrike" kern="0" cap="none" spc="0" normalizeH="0" baseline="0" noProof="0" dirty="0">
              <a:ln>
                <a:noFill/>
              </a:ln>
              <a:solidFill>
                <a:srgbClr val="000000"/>
              </a:solidFill>
              <a:effectLst/>
              <a:uLnTx/>
              <a:uFillTx/>
              <a:latin typeface="Tahoma"/>
              <a:ea typeface="黑体"/>
              <a:cs typeface="+mn-cs"/>
            </a:endParaRPr>
          </a:p>
        </p:txBody>
      </p:sp>
      <p:sp>
        <p:nvSpPr>
          <p:cNvPr id="4" name="文本框 3">
            <a:extLst>
              <a:ext uri="{FF2B5EF4-FFF2-40B4-BE49-F238E27FC236}">
                <a16:creationId xmlns:a16="http://schemas.microsoft.com/office/drawing/2014/main" id="{B22B3E51-3B20-42FD-BB80-61CF682A55F0}"/>
              </a:ext>
            </a:extLst>
          </p:cNvPr>
          <p:cNvSpPr txBox="1"/>
          <p:nvPr/>
        </p:nvSpPr>
        <p:spPr>
          <a:xfrm>
            <a:off x="7896313" y="744158"/>
            <a:ext cx="3166557" cy="400110"/>
          </a:xfrm>
          <a:prstGeom prst="rect">
            <a:avLst/>
          </a:prstGeom>
          <a:noFill/>
        </p:spPr>
        <p:txBody>
          <a:bodyPr wrap="square" rtlCol="0">
            <a:spAutoFit/>
          </a:bodyPr>
          <a:lstStyle/>
          <a:p>
            <a:r>
              <a:rPr lang="zh-CN" altLang="en-US" sz="2000" b="1" dirty="0">
                <a:latin typeface="宋体" panose="02010600030101010101" pitchFamily="2" charset="-122"/>
                <a:ea typeface="宋体" panose="02010600030101010101" pitchFamily="2" charset="-122"/>
              </a:rPr>
              <a:t>负采样</a:t>
            </a:r>
          </a:p>
        </p:txBody>
      </p:sp>
      <p:sp>
        <p:nvSpPr>
          <p:cNvPr id="32" name="文本框 31">
            <a:extLst>
              <a:ext uri="{FF2B5EF4-FFF2-40B4-BE49-F238E27FC236}">
                <a16:creationId xmlns:a16="http://schemas.microsoft.com/office/drawing/2014/main" id="{7AD65918-1430-465D-838B-B10BEBF1490F}"/>
              </a:ext>
            </a:extLst>
          </p:cNvPr>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43" name="矩形: 圆角 42">
            <a:extLst>
              <a:ext uri="{FF2B5EF4-FFF2-40B4-BE49-F238E27FC236}">
                <a16:creationId xmlns:a16="http://schemas.microsoft.com/office/drawing/2014/main" id="{994DFC83-4A85-4A64-96F0-43A92E5C4A15}"/>
              </a:ext>
            </a:extLst>
          </p:cNvPr>
          <p:cNvSpPr/>
          <p:nvPr/>
        </p:nvSpPr>
        <p:spPr>
          <a:xfrm>
            <a:off x="141006" y="789221"/>
            <a:ext cx="6249121" cy="368300"/>
          </a:xfrm>
          <a:prstGeom prst="roundRect">
            <a:avLst/>
          </a:prstGeom>
          <a:gradFill rotWithShape="1">
            <a:gsLst>
              <a:gs pos="0">
                <a:srgbClr val="AAEFD1">
                  <a:tint val="50000"/>
                  <a:satMod val="300000"/>
                </a:srgbClr>
              </a:gs>
              <a:gs pos="35000">
                <a:srgbClr val="AAEFD1">
                  <a:tint val="37000"/>
                  <a:satMod val="300000"/>
                </a:srgbClr>
              </a:gs>
              <a:gs pos="100000">
                <a:srgbClr val="AAEFD1">
                  <a:tint val="15000"/>
                  <a:satMod val="350000"/>
                </a:srgbClr>
              </a:gs>
            </a:gsLst>
            <a:lin ang="16200000" scaled="1"/>
          </a:gradFill>
          <a:ln w="19050" cap="flat" cmpd="sng" algn="ctr">
            <a:solidFill>
              <a:srgbClr val="00E4A8">
                <a:lumMod val="7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1" lang="zh-CN" altLang="en-US" sz="1600" b="1" kern="0" dirty="0">
                <a:solidFill>
                  <a:srgbClr val="000000"/>
                </a:solidFill>
                <a:latin typeface="Tahoma"/>
                <a:ea typeface="黑体"/>
              </a:rPr>
              <a:t>做好监督数据集之后，发现样本极度不平衡， 需要对负样本下采样</a:t>
            </a:r>
            <a:endParaRPr kumimoji="1" lang="zh-CN" altLang="en-US" sz="1600" b="1" i="0" u="none" strike="noStrike" kern="0" cap="none" spc="0" normalizeH="0" baseline="0" noProof="0" dirty="0">
              <a:ln>
                <a:noFill/>
              </a:ln>
              <a:solidFill>
                <a:srgbClr val="000000"/>
              </a:solidFill>
              <a:effectLst/>
              <a:uLnTx/>
              <a:uFillTx/>
              <a:latin typeface="Tahoma"/>
              <a:ea typeface="黑体"/>
              <a:cs typeface="+mn-cs"/>
            </a:endParaRPr>
          </a:p>
        </p:txBody>
      </p:sp>
      <p:sp>
        <p:nvSpPr>
          <p:cNvPr id="7" name="矩形 6">
            <a:extLst>
              <a:ext uri="{FF2B5EF4-FFF2-40B4-BE49-F238E27FC236}">
                <a16:creationId xmlns:a16="http://schemas.microsoft.com/office/drawing/2014/main" id="{850E49E4-EBE7-499E-836C-EB3F8C88A811}"/>
              </a:ext>
            </a:extLst>
          </p:cNvPr>
          <p:cNvSpPr/>
          <p:nvPr/>
        </p:nvSpPr>
        <p:spPr>
          <a:xfrm>
            <a:off x="96496" y="2509892"/>
            <a:ext cx="2973563" cy="2246769"/>
          </a:xfrm>
          <a:prstGeom prst="rect">
            <a:avLst/>
          </a:prstGeom>
        </p:spPr>
        <p:txBody>
          <a:bodyPr wrap="square">
            <a:spAutoFit/>
          </a:bodyPr>
          <a:lstStyle/>
          <a:p>
            <a:pPr marL="285750" indent="-285750">
              <a:buFont typeface="Wingdings" panose="05000000000000000000" pitchFamily="2" charset="2"/>
              <a:buChar char="Ø"/>
            </a:pPr>
            <a:r>
              <a:rPr lang="zh-CN" altLang="en-US" sz="1400" dirty="0">
                <a:latin typeface="黑体" panose="02010609060101010101" pitchFamily="49" charset="-122"/>
                <a:ea typeface="黑体" panose="02010609060101010101" pitchFamily="49" charset="-122"/>
              </a:rPr>
              <a:t>只对负样本进行下采样</a:t>
            </a:r>
            <a:r>
              <a:rPr lang="en-US" altLang="zh-CN" sz="1400" dirty="0">
                <a:latin typeface="黑体" panose="02010609060101010101" pitchFamily="49" charset="-122"/>
                <a:ea typeface="黑体" panose="02010609060101010101" pitchFamily="49" charset="-122"/>
              </a:rPr>
              <a:t>(</a:t>
            </a:r>
            <a:r>
              <a:rPr lang="zh-CN" altLang="en-US" sz="1400" dirty="0">
                <a:latin typeface="黑体" panose="02010609060101010101" pitchFamily="49" charset="-122"/>
                <a:ea typeface="黑体" panose="02010609060101010101" pitchFamily="49" charset="-122"/>
              </a:rPr>
              <a:t>有比较好的正样本扩充方法也可</a:t>
            </a:r>
            <a:r>
              <a:rPr lang="en-US" altLang="zh-CN" sz="1400" dirty="0">
                <a:latin typeface="黑体" panose="02010609060101010101" pitchFamily="49" charset="-122"/>
                <a:ea typeface="黑体" panose="02010609060101010101" pitchFamily="49" charset="-122"/>
              </a:rPr>
              <a:t>)</a:t>
            </a:r>
          </a:p>
          <a:p>
            <a:pPr marL="285750" indent="-285750">
              <a:buFont typeface="Wingdings" panose="05000000000000000000" pitchFamily="2" charset="2"/>
              <a:buChar char="Ø"/>
            </a:pPr>
            <a:r>
              <a:rPr lang="zh-CN" altLang="en-US" sz="1400" dirty="0">
                <a:latin typeface="黑体" panose="02010609060101010101" pitchFamily="49" charset="-122"/>
                <a:ea typeface="黑体" panose="02010609060101010101" pitchFamily="49" charset="-122"/>
              </a:rPr>
              <a:t>负采样后，保证所有用户和文章仍然出现在采样之后的数据中</a:t>
            </a:r>
          </a:p>
          <a:p>
            <a:pPr marL="285750" indent="-285750">
              <a:buFont typeface="Wingdings" panose="05000000000000000000" pitchFamily="2" charset="2"/>
              <a:buChar char="Ø"/>
            </a:pPr>
            <a:r>
              <a:rPr lang="zh-CN" altLang="en-US" sz="1400" dirty="0">
                <a:latin typeface="黑体" panose="02010609060101010101" pitchFamily="49" charset="-122"/>
                <a:ea typeface="黑体" panose="02010609060101010101" pitchFamily="49" charset="-122"/>
              </a:rPr>
              <a:t>下采样的比例可以根据实际情况人为的控制</a:t>
            </a:r>
          </a:p>
          <a:p>
            <a:pPr marL="285750" indent="-285750">
              <a:buFont typeface="Wingdings" panose="05000000000000000000" pitchFamily="2" charset="2"/>
              <a:buChar char="Ø"/>
            </a:pPr>
            <a:r>
              <a:rPr lang="zh-CN" altLang="en-US" sz="1400" dirty="0">
                <a:latin typeface="黑体" panose="02010609060101010101" pitchFamily="49" charset="-122"/>
                <a:ea typeface="黑体" panose="02010609060101010101" pitchFamily="49" charset="-122"/>
              </a:rPr>
              <a:t>做完负采样之后，如果后续做特征要用到相对位置信息的时候，记得更新此时新的用户召回文章列表。</a:t>
            </a:r>
            <a:endParaRPr lang="zh-CN" altLang="en-US" sz="1400" b="0" i="0" dirty="0">
              <a:effectLst/>
              <a:latin typeface="黑体" panose="02010609060101010101" pitchFamily="49" charset="-122"/>
              <a:ea typeface="黑体" panose="02010609060101010101" pitchFamily="49" charset="-122"/>
            </a:endParaRPr>
          </a:p>
        </p:txBody>
      </p:sp>
      <p:pic>
        <p:nvPicPr>
          <p:cNvPr id="8" name="图片 7">
            <a:extLst>
              <a:ext uri="{FF2B5EF4-FFF2-40B4-BE49-F238E27FC236}">
                <a16:creationId xmlns:a16="http://schemas.microsoft.com/office/drawing/2014/main" id="{0B276232-30A8-406C-9824-03F911F1EB7D}"/>
              </a:ext>
            </a:extLst>
          </p:cNvPr>
          <p:cNvPicPr>
            <a:picLocks noChangeAspect="1"/>
          </p:cNvPicPr>
          <p:nvPr/>
        </p:nvPicPr>
        <p:blipFill>
          <a:blip r:embed="rId2"/>
          <a:stretch>
            <a:fillRect/>
          </a:stretch>
        </p:blipFill>
        <p:spPr>
          <a:xfrm>
            <a:off x="3511406" y="1307508"/>
            <a:ext cx="5632594" cy="4412256"/>
          </a:xfrm>
          <a:prstGeom prst="rect">
            <a:avLst/>
          </a:prstGeom>
        </p:spPr>
      </p:pic>
    </p:spTree>
    <p:extLst>
      <p:ext uri="{BB962C8B-B14F-4D97-AF65-F5344CB8AC3E}">
        <p14:creationId xmlns:p14="http://schemas.microsoft.com/office/powerpoint/2010/main" val="1511590545"/>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文本框 31">
            <a:extLst>
              <a:ext uri="{FF2B5EF4-FFF2-40B4-BE49-F238E27FC236}">
                <a16:creationId xmlns:a16="http://schemas.microsoft.com/office/drawing/2014/main" id="{7AD65918-1430-465D-838B-B10BEBF1490F}"/>
              </a:ext>
            </a:extLst>
          </p:cNvPr>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9" name="矩形 8">
            <a:extLst>
              <a:ext uri="{FF2B5EF4-FFF2-40B4-BE49-F238E27FC236}">
                <a16:creationId xmlns:a16="http://schemas.microsoft.com/office/drawing/2014/main" id="{4EA6454C-A6B4-42FC-A296-2A7CD382C01A}"/>
              </a:ext>
            </a:extLst>
          </p:cNvPr>
          <p:cNvSpPr/>
          <p:nvPr/>
        </p:nvSpPr>
        <p:spPr>
          <a:xfrm>
            <a:off x="80676" y="710383"/>
            <a:ext cx="4370107" cy="369332"/>
          </a:xfrm>
          <a:prstGeom prst="rect">
            <a:avLst/>
          </a:prstGeom>
        </p:spPr>
        <p:txBody>
          <a:bodyPr wrap="none">
            <a:spAutoFit/>
          </a:bodyPr>
          <a:lstStyle/>
          <a:p>
            <a:r>
              <a:rPr lang="zh-CN" altLang="en-US" b="1" dirty="0">
                <a:solidFill>
                  <a:schemeClr val="bg2">
                    <a:lumMod val="50000"/>
                  </a:schemeClr>
                </a:solidFill>
                <a:latin typeface="宋体" panose="02010600030101010101" pitchFamily="2" charset="-122"/>
                <a:ea typeface="宋体" panose="02010600030101010101" pitchFamily="2" charset="-122"/>
              </a:rPr>
              <a:t>召回结果到监督数据集 </a:t>
            </a:r>
            <a:r>
              <a:rPr lang="en-US" altLang="zh-CN" b="1" dirty="0">
                <a:solidFill>
                  <a:schemeClr val="bg2">
                    <a:lumMod val="50000"/>
                  </a:schemeClr>
                </a:solidFill>
                <a:latin typeface="宋体" panose="02010600030101010101" pitchFamily="2" charset="-122"/>
                <a:ea typeface="宋体" panose="02010600030101010101" pitchFamily="2" charset="-122"/>
              </a:rPr>
              <a:t>– </a:t>
            </a:r>
            <a:r>
              <a:rPr lang="zh-CN" altLang="en-US" b="1" dirty="0">
                <a:solidFill>
                  <a:schemeClr val="bg2">
                    <a:lumMod val="50000"/>
                  </a:schemeClr>
                </a:solidFill>
                <a:latin typeface="宋体" panose="02010600030101010101" pitchFamily="2" charset="-122"/>
                <a:ea typeface="宋体" panose="02010600030101010101" pitchFamily="2" charset="-122"/>
              </a:rPr>
              <a:t>部分代码解释</a:t>
            </a:r>
            <a:endParaRPr lang="zh-CN" altLang="en-US" dirty="0"/>
          </a:p>
        </p:txBody>
      </p:sp>
      <p:pic>
        <p:nvPicPr>
          <p:cNvPr id="4" name="图片 3">
            <a:extLst>
              <a:ext uri="{FF2B5EF4-FFF2-40B4-BE49-F238E27FC236}">
                <a16:creationId xmlns:a16="http://schemas.microsoft.com/office/drawing/2014/main" id="{7496C5B5-4707-4EF3-82B7-0C3E8D73FD94}"/>
              </a:ext>
            </a:extLst>
          </p:cNvPr>
          <p:cNvPicPr>
            <a:picLocks noChangeAspect="1"/>
          </p:cNvPicPr>
          <p:nvPr/>
        </p:nvPicPr>
        <p:blipFill>
          <a:blip r:embed="rId2"/>
          <a:stretch>
            <a:fillRect/>
          </a:stretch>
        </p:blipFill>
        <p:spPr>
          <a:xfrm>
            <a:off x="143396" y="1333251"/>
            <a:ext cx="8857207" cy="3989012"/>
          </a:xfrm>
          <a:prstGeom prst="rect">
            <a:avLst/>
          </a:prstGeom>
        </p:spPr>
      </p:pic>
    </p:spTree>
    <p:extLst>
      <p:ext uri="{BB962C8B-B14F-4D97-AF65-F5344CB8AC3E}">
        <p14:creationId xmlns:p14="http://schemas.microsoft.com/office/powerpoint/2010/main" val="3541315484"/>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文本框 31">
            <a:extLst>
              <a:ext uri="{FF2B5EF4-FFF2-40B4-BE49-F238E27FC236}">
                <a16:creationId xmlns:a16="http://schemas.microsoft.com/office/drawing/2014/main" id="{7AD65918-1430-465D-838B-B10BEBF1490F}"/>
              </a:ext>
            </a:extLst>
          </p:cNvPr>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pic>
        <p:nvPicPr>
          <p:cNvPr id="3" name="图片 2">
            <a:extLst>
              <a:ext uri="{FF2B5EF4-FFF2-40B4-BE49-F238E27FC236}">
                <a16:creationId xmlns:a16="http://schemas.microsoft.com/office/drawing/2014/main" id="{4880E05D-58F8-410D-B047-2C680A0B7B87}"/>
              </a:ext>
            </a:extLst>
          </p:cNvPr>
          <p:cNvPicPr>
            <a:picLocks noChangeAspect="1"/>
          </p:cNvPicPr>
          <p:nvPr/>
        </p:nvPicPr>
        <p:blipFill>
          <a:blip r:embed="rId2"/>
          <a:stretch>
            <a:fillRect/>
          </a:stretch>
        </p:blipFill>
        <p:spPr>
          <a:xfrm>
            <a:off x="323789" y="649480"/>
            <a:ext cx="7974301" cy="2319807"/>
          </a:xfrm>
          <a:prstGeom prst="rect">
            <a:avLst/>
          </a:prstGeom>
        </p:spPr>
      </p:pic>
      <p:graphicFrame>
        <p:nvGraphicFramePr>
          <p:cNvPr id="11" name="表格 17">
            <a:extLst>
              <a:ext uri="{FF2B5EF4-FFF2-40B4-BE49-F238E27FC236}">
                <a16:creationId xmlns:a16="http://schemas.microsoft.com/office/drawing/2014/main" id="{1658D837-A14E-4E10-8699-55AECEAB898A}"/>
              </a:ext>
            </a:extLst>
          </p:cNvPr>
          <p:cNvGraphicFramePr>
            <a:graphicFrameLocks noGrp="1"/>
          </p:cNvGraphicFramePr>
          <p:nvPr>
            <p:extLst>
              <p:ext uri="{D42A27DB-BD31-4B8C-83A1-F6EECF244321}">
                <p14:modId xmlns:p14="http://schemas.microsoft.com/office/powerpoint/2010/main" val="1254376928"/>
              </p:ext>
            </p:extLst>
          </p:nvPr>
        </p:nvGraphicFramePr>
        <p:xfrm>
          <a:off x="0" y="3067587"/>
          <a:ext cx="2050991" cy="2284352"/>
        </p:xfrm>
        <a:graphic>
          <a:graphicData uri="http://schemas.openxmlformats.org/drawingml/2006/table">
            <a:tbl>
              <a:tblPr firstRow="1" bandRow="1">
                <a:tableStyleId>{5C22544A-7EE6-4342-B048-85BDC9FD1C3A}</a:tableStyleId>
              </a:tblPr>
              <a:tblGrid>
                <a:gridCol w="694616">
                  <a:extLst>
                    <a:ext uri="{9D8B030D-6E8A-4147-A177-3AD203B41FA5}">
                      <a16:colId xmlns:a16="http://schemas.microsoft.com/office/drawing/2014/main" val="2947978623"/>
                    </a:ext>
                  </a:extLst>
                </a:gridCol>
                <a:gridCol w="769122">
                  <a:extLst>
                    <a:ext uri="{9D8B030D-6E8A-4147-A177-3AD203B41FA5}">
                      <a16:colId xmlns:a16="http://schemas.microsoft.com/office/drawing/2014/main" val="4267097924"/>
                    </a:ext>
                  </a:extLst>
                </a:gridCol>
                <a:gridCol w="587253">
                  <a:extLst>
                    <a:ext uri="{9D8B030D-6E8A-4147-A177-3AD203B41FA5}">
                      <a16:colId xmlns:a16="http://schemas.microsoft.com/office/drawing/2014/main" val="3253289219"/>
                    </a:ext>
                  </a:extLst>
                </a:gridCol>
              </a:tblGrid>
              <a:tr h="285544">
                <a:tc>
                  <a:txBody>
                    <a:bodyPr/>
                    <a:lstStyle/>
                    <a:p>
                      <a:pPr algn="ctr"/>
                      <a:r>
                        <a:rPr lang="en-US" altLang="zh-CN" sz="1200" baseline="0" dirty="0" err="1">
                          <a:latin typeface="Times New Roman" panose="02020603050405020304" pitchFamily="18" charset="0"/>
                          <a:cs typeface="Times New Roman" panose="02020603050405020304" pitchFamily="18" charset="0"/>
                        </a:rPr>
                        <a:t>user_id</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item_id</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967492"/>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score1</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9266935"/>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score2</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30206026"/>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86447533"/>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itemk</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scorek</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23346812"/>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score1</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63799758"/>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score2</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085634198"/>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27613764"/>
                  </a:ext>
                </a:extLst>
              </a:tr>
            </a:tbl>
          </a:graphicData>
        </a:graphic>
      </p:graphicFrame>
      <p:graphicFrame>
        <p:nvGraphicFramePr>
          <p:cNvPr id="12" name="表格 17">
            <a:extLst>
              <a:ext uri="{FF2B5EF4-FFF2-40B4-BE49-F238E27FC236}">
                <a16:creationId xmlns:a16="http://schemas.microsoft.com/office/drawing/2014/main" id="{78F1DBC7-7214-4B12-B9CD-3A8A09771E46}"/>
              </a:ext>
            </a:extLst>
          </p:cNvPr>
          <p:cNvGraphicFramePr>
            <a:graphicFrameLocks noGrp="1"/>
          </p:cNvGraphicFramePr>
          <p:nvPr>
            <p:extLst>
              <p:ext uri="{D42A27DB-BD31-4B8C-83A1-F6EECF244321}">
                <p14:modId xmlns:p14="http://schemas.microsoft.com/office/powerpoint/2010/main" val="2341254883"/>
              </p:ext>
            </p:extLst>
          </p:nvPr>
        </p:nvGraphicFramePr>
        <p:xfrm>
          <a:off x="2483456" y="3067587"/>
          <a:ext cx="2396193" cy="2284352"/>
        </p:xfrm>
        <a:graphic>
          <a:graphicData uri="http://schemas.openxmlformats.org/drawingml/2006/table">
            <a:tbl>
              <a:tblPr firstRow="1" bandRow="1">
                <a:tableStyleId>{5C22544A-7EE6-4342-B048-85BDC9FD1C3A}</a:tableStyleId>
              </a:tblPr>
              <a:tblGrid>
                <a:gridCol w="687034">
                  <a:extLst>
                    <a:ext uri="{9D8B030D-6E8A-4147-A177-3AD203B41FA5}">
                      <a16:colId xmlns:a16="http://schemas.microsoft.com/office/drawing/2014/main" val="2947978623"/>
                    </a:ext>
                  </a:extLst>
                </a:gridCol>
                <a:gridCol w="803304">
                  <a:extLst>
                    <a:ext uri="{9D8B030D-6E8A-4147-A177-3AD203B41FA5}">
                      <a16:colId xmlns:a16="http://schemas.microsoft.com/office/drawing/2014/main" val="4267097924"/>
                    </a:ext>
                  </a:extLst>
                </a:gridCol>
                <a:gridCol w="905855">
                  <a:extLst>
                    <a:ext uri="{9D8B030D-6E8A-4147-A177-3AD203B41FA5}">
                      <a16:colId xmlns:a16="http://schemas.microsoft.com/office/drawing/2014/main" val="3253289219"/>
                    </a:ext>
                  </a:extLst>
                </a:gridCol>
              </a:tblGrid>
              <a:tr h="285544">
                <a:tc>
                  <a:txBody>
                    <a:bodyPr/>
                    <a:lstStyle/>
                    <a:p>
                      <a:pPr algn="ctr"/>
                      <a:r>
                        <a:rPr lang="en-US" altLang="zh-CN" sz="1200" baseline="0" dirty="0" err="1">
                          <a:latin typeface="Times New Roman" panose="02020603050405020304" pitchFamily="18" charset="0"/>
                          <a:cs typeface="Times New Roman" panose="02020603050405020304" pitchFamily="18" charset="0"/>
                        </a:rPr>
                        <a:t>user_id</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item_id</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click_time</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967492"/>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time1</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9266935"/>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time2</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30206026"/>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86447533"/>
                  </a:ext>
                </a:extLst>
              </a:tr>
              <a:tr h="285544">
                <a:tc>
                  <a:txBody>
                    <a:bodyPr/>
                    <a:lstStyle/>
                    <a:p>
                      <a:pPr algn="ctr"/>
                      <a:r>
                        <a:rPr lang="en-US" altLang="zh-CN" sz="1200" baseline="0" dirty="0" err="1">
                          <a:latin typeface="Times New Roman" panose="02020603050405020304" pitchFamily="18" charset="0"/>
                          <a:cs typeface="Times New Roman" panose="02020603050405020304" pitchFamily="18" charset="0"/>
                        </a:rPr>
                        <a:t>userx</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itemk</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timex</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23346812"/>
                  </a:ext>
                </a:extLst>
              </a:tr>
              <a:tr h="285544">
                <a:tc>
                  <a:txBody>
                    <a:bodyPr/>
                    <a:lstStyle/>
                    <a:p>
                      <a:pPr algn="ctr"/>
                      <a:r>
                        <a:rPr lang="en-US" altLang="zh-CN" sz="1200" baseline="0" dirty="0" err="1">
                          <a:latin typeface="Times New Roman" panose="02020603050405020304" pitchFamily="18" charset="0"/>
                          <a:cs typeface="Times New Roman" panose="02020603050405020304" pitchFamily="18" charset="0"/>
                        </a:rPr>
                        <a:t>usery</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timey</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63799758"/>
                  </a:ext>
                </a:extLst>
              </a:tr>
              <a:tr h="285544">
                <a:tc>
                  <a:txBody>
                    <a:bodyPr/>
                    <a:lstStyle/>
                    <a:p>
                      <a:pPr algn="ctr"/>
                      <a:r>
                        <a:rPr lang="en-US" altLang="zh-CN" sz="1200" baseline="0" dirty="0" err="1">
                          <a:latin typeface="Times New Roman" panose="02020603050405020304" pitchFamily="18" charset="0"/>
                          <a:cs typeface="Times New Roman" panose="02020603050405020304" pitchFamily="18" charset="0"/>
                        </a:rPr>
                        <a:t>userz</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timez</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085634198"/>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27613764"/>
                  </a:ext>
                </a:extLst>
              </a:tr>
            </a:tbl>
          </a:graphicData>
        </a:graphic>
      </p:graphicFrame>
      <p:sp>
        <p:nvSpPr>
          <p:cNvPr id="5" name="箭头: 左右 4">
            <a:extLst>
              <a:ext uri="{FF2B5EF4-FFF2-40B4-BE49-F238E27FC236}">
                <a16:creationId xmlns:a16="http://schemas.microsoft.com/office/drawing/2014/main" id="{54309383-04C9-4465-B8D0-B70DE1FBC558}"/>
              </a:ext>
            </a:extLst>
          </p:cNvPr>
          <p:cNvSpPr/>
          <p:nvPr/>
        </p:nvSpPr>
        <p:spPr>
          <a:xfrm>
            <a:off x="2085670" y="4254659"/>
            <a:ext cx="307649" cy="226401"/>
          </a:xfrm>
          <a:prstGeom prst="lef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6F14F99B-D2B5-4EF5-BDC8-2897C65391FB}"/>
              </a:ext>
            </a:extLst>
          </p:cNvPr>
          <p:cNvSpPr txBox="1"/>
          <p:nvPr/>
        </p:nvSpPr>
        <p:spPr>
          <a:xfrm>
            <a:off x="1996648" y="3932764"/>
            <a:ext cx="569387" cy="276999"/>
          </a:xfrm>
          <a:prstGeom prst="rect">
            <a:avLst/>
          </a:prstGeom>
          <a:noFill/>
        </p:spPr>
        <p:txBody>
          <a:bodyPr wrap="none" rtlCol="0">
            <a:spAutoFit/>
          </a:bodyPr>
          <a:lstStyle/>
          <a:p>
            <a:r>
              <a:rPr lang="en-US" altLang="zh-CN" sz="1200" b="1" dirty="0">
                <a:latin typeface="黑体" panose="02010609060101010101" pitchFamily="49" charset="-122"/>
                <a:ea typeface="黑体" panose="02010609060101010101" pitchFamily="49" charset="-122"/>
              </a:rPr>
              <a:t>merge</a:t>
            </a:r>
            <a:endParaRPr lang="zh-CN" altLang="en-US" sz="1200" b="1" dirty="0">
              <a:latin typeface="黑体" panose="02010609060101010101" pitchFamily="49" charset="-122"/>
              <a:ea typeface="黑体" panose="02010609060101010101" pitchFamily="49" charset="-122"/>
            </a:endParaRPr>
          </a:p>
        </p:txBody>
      </p:sp>
      <p:graphicFrame>
        <p:nvGraphicFramePr>
          <p:cNvPr id="16" name="表格 17">
            <a:extLst>
              <a:ext uri="{FF2B5EF4-FFF2-40B4-BE49-F238E27FC236}">
                <a16:creationId xmlns:a16="http://schemas.microsoft.com/office/drawing/2014/main" id="{D3656950-29BD-44F9-A1EF-FB96D4964FAB}"/>
              </a:ext>
            </a:extLst>
          </p:cNvPr>
          <p:cNvGraphicFramePr>
            <a:graphicFrameLocks noGrp="1"/>
          </p:cNvGraphicFramePr>
          <p:nvPr>
            <p:extLst>
              <p:ext uri="{D42A27DB-BD31-4B8C-83A1-F6EECF244321}">
                <p14:modId xmlns:p14="http://schemas.microsoft.com/office/powerpoint/2010/main" val="2636031537"/>
              </p:ext>
            </p:extLst>
          </p:nvPr>
        </p:nvGraphicFramePr>
        <p:xfrm>
          <a:off x="5405834" y="3067587"/>
          <a:ext cx="3031528" cy="2284352"/>
        </p:xfrm>
        <a:graphic>
          <a:graphicData uri="http://schemas.openxmlformats.org/drawingml/2006/table">
            <a:tbl>
              <a:tblPr firstRow="1" bandRow="1">
                <a:tableStyleId>{5C22544A-7EE6-4342-B048-85BDC9FD1C3A}</a:tableStyleId>
              </a:tblPr>
              <a:tblGrid>
                <a:gridCol w="672889">
                  <a:extLst>
                    <a:ext uri="{9D8B030D-6E8A-4147-A177-3AD203B41FA5}">
                      <a16:colId xmlns:a16="http://schemas.microsoft.com/office/drawing/2014/main" val="2947978623"/>
                    </a:ext>
                  </a:extLst>
                </a:gridCol>
                <a:gridCol w="811850">
                  <a:extLst>
                    <a:ext uri="{9D8B030D-6E8A-4147-A177-3AD203B41FA5}">
                      <a16:colId xmlns:a16="http://schemas.microsoft.com/office/drawing/2014/main" val="4267097924"/>
                    </a:ext>
                  </a:extLst>
                </a:gridCol>
                <a:gridCol w="692210">
                  <a:extLst>
                    <a:ext uri="{9D8B030D-6E8A-4147-A177-3AD203B41FA5}">
                      <a16:colId xmlns:a16="http://schemas.microsoft.com/office/drawing/2014/main" val="3253289219"/>
                    </a:ext>
                  </a:extLst>
                </a:gridCol>
                <a:gridCol w="854579">
                  <a:extLst>
                    <a:ext uri="{9D8B030D-6E8A-4147-A177-3AD203B41FA5}">
                      <a16:colId xmlns:a16="http://schemas.microsoft.com/office/drawing/2014/main" val="4048488771"/>
                    </a:ext>
                  </a:extLst>
                </a:gridCol>
              </a:tblGrid>
              <a:tr h="285544">
                <a:tc>
                  <a:txBody>
                    <a:bodyPr/>
                    <a:lstStyle/>
                    <a:p>
                      <a:pPr algn="ctr"/>
                      <a:r>
                        <a:rPr lang="en-US" altLang="zh-CN" sz="1200" baseline="0" dirty="0" err="1">
                          <a:latin typeface="Times New Roman" panose="02020603050405020304" pitchFamily="18" charset="0"/>
                          <a:cs typeface="Times New Roman" panose="02020603050405020304" pitchFamily="18" charset="0"/>
                        </a:rPr>
                        <a:t>user_id</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item_id</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click_time</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967492"/>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time1</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9266935"/>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Nan</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30206026"/>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86447533"/>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itemk</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scorek</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Nan</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23346812"/>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Nan</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63799758"/>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time2</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085634198"/>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27613764"/>
                  </a:ext>
                </a:extLst>
              </a:tr>
            </a:tbl>
          </a:graphicData>
        </a:graphic>
      </p:graphicFrame>
      <p:sp>
        <p:nvSpPr>
          <p:cNvPr id="17" name="箭头: 右 16">
            <a:extLst>
              <a:ext uri="{FF2B5EF4-FFF2-40B4-BE49-F238E27FC236}">
                <a16:creationId xmlns:a16="http://schemas.microsoft.com/office/drawing/2014/main" id="{EEA3CB01-6E60-4BF9-8BA6-0E64E075E8C4}"/>
              </a:ext>
            </a:extLst>
          </p:cNvPr>
          <p:cNvSpPr/>
          <p:nvPr/>
        </p:nvSpPr>
        <p:spPr>
          <a:xfrm>
            <a:off x="5079782" y="4187753"/>
            <a:ext cx="262651" cy="246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aphicFrame>
        <p:nvGraphicFramePr>
          <p:cNvPr id="18" name="表格 17">
            <a:extLst>
              <a:ext uri="{FF2B5EF4-FFF2-40B4-BE49-F238E27FC236}">
                <a16:creationId xmlns:a16="http://schemas.microsoft.com/office/drawing/2014/main" id="{36B9AB72-0F99-40FC-876A-F1EAA44406CD}"/>
              </a:ext>
            </a:extLst>
          </p:cNvPr>
          <p:cNvGraphicFramePr>
            <a:graphicFrameLocks noGrp="1"/>
          </p:cNvGraphicFramePr>
          <p:nvPr>
            <p:extLst>
              <p:ext uri="{D42A27DB-BD31-4B8C-83A1-F6EECF244321}">
                <p14:modId xmlns:p14="http://schemas.microsoft.com/office/powerpoint/2010/main" val="2267135408"/>
              </p:ext>
            </p:extLst>
          </p:nvPr>
        </p:nvGraphicFramePr>
        <p:xfrm>
          <a:off x="8437362" y="3066011"/>
          <a:ext cx="636955" cy="2285928"/>
        </p:xfrm>
        <a:graphic>
          <a:graphicData uri="http://schemas.openxmlformats.org/drawingml/2006/table">
            <a:tbl>
              <a:tblPr firstRow="1" bandRow="1">
                <a:tableStyleId>{5C22544A-7EE6-4342-B048-85BDC9FD1C3A}</a:tableStyleId>
              </a:tblPr>
              <a:tblGrid>
                <a:gridCol w="636955">
                  <a:extLst>
                    <a:ext uri="{9D8B030D-6E8A-4147-A177-3AD203B41FA5}">
                      <a16:colId xmlns:a16="http://schemas.microsoft.com/office/drawing/2014/main" val="2947978623"/>
                    </a:ext>
                  </a:extLst>
                </a:gridCol>
              </a:tblGrid>
              <a:tr h="289548">
                <a:tc>
                  <a:txBody>
                    <a:bodyPr/>
                    <a:lstStyle/>
                    <a:p>
                      <a:pPr algn="ctr"/>
                      <a:r>
                        <a:rPr lang="en-US" altLang="zh-CN" sz="1200" baseline="0" dirty="0">
                          <a:latin typeface="Times New Roman" panose="02020603050405020304" pitchFamily="18" charset="0"/>
                          <a:cs typeface="Times New Roman" panose="02020603050405020304" pitchFamily="18" charset="0"/>
                        </a:rPr>
                        <a:t>label</a:t>
                      </a:r>
                      <a:endParaRPr lang="zh-CN" altLang="en-US" sz="1200" baseline="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31967492"/>
                  </a:ext>
                </a:extLst>
              </a:tr>
              <a:tr h="289548">
                <a:tc>
                  <a:txBody>
                    <a:bodyPr/>
                    <a:lstStyle/>
                    <a:p>
                      <a:pPr algn="ctr"/>
                      <a:r>
                        <a:rPr lang="en-US" altLang="zh-CN" sz="1200" baseline="0" dirty="0">
                          <a:latin typeface="Times New Roman" panose="02020603050405020304" pitchFamily="18" charset="0"/>
                          <a:cs typeface="Times New Roman" panose="02020603050405020304" pitchFamily="18" charset="0"/>
                        </a:rPr>
                        <a:t>1</a:t>
                      </a:r>
                      <a:endParaRPr lang="zh-CN" altLang="en-US" sz="1200" baseline="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249266935"/>
                  </a:ext>
                </a:extLst>
              </a:tr>
              <a:tr h="289548">
                <a:tc>
                  <a:txBody>
                    <a:bodyPr/>
                    <a:lstStyle/>
                    <a:p>
                      <a:pPr algn="ctr"/>
                      <a:r>
                        <a:rPr lang="en-US" altLang="zh-CN" sz="1200" baseline="0" dirty="0">
                          <a:latin typeface="Times New Roman" panose="02020603050405020304" pitchFamily="18" charset="0"/>
                          <a:cs typeface="Times New Roman" panose="02020603050405020304" pitchFamily="18" charset="0"/>
                        </a:rPr>
                        <a:t>0</a:t>
                      </a:r>
                      <a:endParaRPr lang="zh-CN" altLang="en-US" sz="1200" baseline="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830206026"/>
                  </a:ext>
                </a:extLst>
              </a:tr>
              <a:tr h="265651">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2186447533"/>
                  </a:ext>
                </a:extLst>
              </a:tr>
              <a:tr h="289548">
                <a:tc>
                  <a:txBody>
                    <a:bodyPr/>
                    <a:lstStyle/>
                    <a:p>
                      <a:pPr algn="ctr"/>
                      <a:r>
                        <a:rPr lang="en-US" altLang="zh-CN" sz="1200" baseline="0" dirty="0">
                          <a:latin typeface="Times New Roman" panose="02020603050405020304" pitchFamily="18" charset="0"/>
                          <a:cs typeface="Times New Roman" panose="02020603050405020304" pitchFamily="18" charset="0"/>
                        </a:rPr>
                        <a:t>0</a:t>
                      </a:r>
                      <a:endParaRPr lang="zh-CN" altLang="en-US" sz="1200" baseline="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4023346812"/>
                  </a:ext>
                </a:extLst>
              </a:tr>
              <a:tr h="289548">
                <a:tc>
                  <a:txBody>
                    <a:bodyPr/>
                    <a:lstStyle/>
                    <a:p>
                      <a:pPr algn="ctr"/>
                      <a:r>
                        <a:rPr lang="en-US" altLang="zh-CN" sz="1200" baseline="0" dirty="0">
                          <a:latin typeface="Times New Roman" panose="02020603050405020304" pitchFamily="18" charset="0"/>
                          <a:cs typeface="Times New Roman" panose="02020603050405020304" pitchFamily="18" charset="0"/>
                        </a:rPr>
                        <a:t>0</a:t>
                      </a:r>
                      <a:endParaRPr lang="zh-CN" altLang="en-US" sz="1200" baseline="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1163799758"/>
                  </a:ext>
                </a:extLst>
              </a:tr>
              <a:tr h="289548">
                <a:tc>
                  <a:txBody>
                    <a:bodyPr/>
                    <a:lstStyle/>
                    <a:p>
                      <a:pPr algn="ctr"/>
                      <a:r>
                        <a:rPr lang="en-US" altLang="zh-CN" sz="1200" baseline="0" dirty="0">
                          <a:latin typeface="Times New Roman" panose="02020603050405020304" pitchFamily="18" charset="0"/>
                          <a:cs typeface="Times New Roman" panose="02020603050405020304" pitchFamily="18" charset="0"/>
                        </a:rPr>
                        <a:t>1</a:t>
                      </a:r>
                      <a:endParaRPr lang="zh-CN" altLang="en-US" sz="1200" baseline="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2085634198"/>
                  </a:ext>
                </a:extLst>
              </a:tr>
              <a:tr h="265651">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2227613764"/>
                  </a:ext>
                </a:extLst>
              </a:tr>
            </a:tbl>
          </a:graphicData>
        </a:graphic>
      </p:graphicFrame>
      <p:sp>
        <p:nvSpPr>
          <p:cNvPr id="10" name="文本框 9">
            <a:extLst>
              <a:ext uri="{FF2B5EF4-FFF2-40B4-BE49-F238E27FC236}">
                <a16:creationId xmlns:a16="http://schemas.microsoft.com/office/drawing/2014/main" id="{08F43802-EAA9-4C9C-9661-8258B03BBBA7}"/>
              </a:ext>
            </a:extLst>
          </p:cNvPr>
          <p:cNvSpPr txBox="1"/>
          <p:nvPr/>
        </p:nvSpPr>
        <p:spPr>
          <a:xfrm>
            <a:off x="548441" y="5382994"/>
            <a:ext cx="954107" cy="307777"/>
          </a:xfrm>
          <a:prstGeom prst="rect">
            <a:avLst/>
          </a:prstGeom>
          <a:noFill/>
        </p:spPr>
        <p:txBody>
          <a:bodyPr wrap="none" rtlCol="0">
            <a:spAutoFit/>
          </a:bodyPr>
          <a:lstStyle/>
          <a:p>
            <a:r>
              <a:rPr lang="en-US" altLang="zh-CN" sz="1400" dirty="0" err="1">
                <a:latin typeface="Times New Roman" panose="02020603050405020304" pitchFamily="18" charset="0"/>
                <a:ea typeface="黑体" panose="02010609060101010101" pitchFamily="49" charset="-122"/>
                <a:cs typeface="Times New Roman" panose="02020603050405020304" pitchFamily="18" charset="0"/>
              </a:rPr>
              <a:t>Recall_list</a:t>
            </a:r>
            <a:endParaRPr lang="zh-CN" altLang="en-US" sz="140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0" name="文本框 19">
            <a:extLst>
              <a:ext uri="{FF2B5EF4-FFF2-40B4-BE49-F238E27FC236}">
                <a16:creationId xmlns:a16="http://schemas.microsoft.com/office/drawing/2014/main" id="{D67F9DBF-7D12-44F2-807D-C8C1F4402A8F}"/>
              </a:ext>
            </a:extLst>
          </p:cNvPr>
          <p:cNvSpPr txBox="1"/>
          <p:nvPr/>
        </p:nvSpPr>
        <p:spPr>
          <a:xfrm>
            <a:off x="3224535" y="5363111"/>
            <a:ext cx="914033" cy="307777"/>
          </a:xfrm>
          <a:prstGeom prst="rect">
            <a:avLst/>
          </a:prstGeom>
          <a:noFill/>
        </p:spPr>
        <p:txBody>
          <a:bodyPr wrap="none" rtlCol="0">
            <a:spAutoFit/>
          </a:bodyPr>
          <a:lstStyle/>
          <a:p>
            <a:r>
              <a:rPr lang="en-US" altLang="zh-CN" sz="1400" dirty="0" err="1">
                <a:latin typeface="Times New Roman" panose="02020603050405020304" pitchFamily="18" charset="0"/>
                <a:ea typeface="黑体" panose="02010609060101010101" pitchFamily="49" charset="-122"/>
                <a:cs typeface="Times New Roman" panose="02020603050405020304" pitchFamily="18" charset="0"/>
              </a:rPr>
              <a:t>Click_last</a:t>
            </a:r>
            <a:endParaRPr lang="zh-CN" altLang="en-US" sz="1400"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9379556"/>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6" name="文本框 5"/>
          <p:cNvSpPr txBox="1"/>
          <p:nvPr/>
        </p:nvSpPr>
        <p:spPr>
          <a:xfrm>
            <a:off x="66332" y="642322"/>
            <a:ext cx="3291841" cy="368300"/>
          </a:xfrm>
          <a:prstGeom prst="rect">
            <a:avLst/>
          </a:prstGeom>
          <a:noFill/>
        </p:spPr>
        <p:txBody>
          <a:bodyPr wrap="square" rtlCol="0">
            <a:spAutoFit/>
          </a:bodyPr>
          <a:lstStyle/>
          <a:p>
            <a:r>
              <a:rPr lang="en-US" altLang="zh-CN" b="1" dirty="0">
                <a:solidFill>
                  <a:schemeClr val="bg2">
                    <a:lumMod val="50000"/>
                  </a:schemeClr>
                </a:solidFill>
                <a:latin typeface="宋体" panose="02010600030101010101" pitchFamily="2" charset="-122"/>
                <a:ea typeface="宋体" panose="02010600030101010101" pitchFamily="2" charset="-122"/>
              </a:rPr>
              <a:t>3.</a:t>
            </a:r>
            <a:r>
              <a:rPr lang="zh-CN" altLang="en-US" b="1" dirty="0">
                <a:solidFill>
                  <a:schemeClr val="bg2">
                    <a:lumMod val="50000"/>
                  </a:schemeClr>
                </a:solidFill>
                <a:latin typeface="宋体" panose="02010600030101010101" pitchFamily="2" charset="-122"/>
                <a:ea typeface="宋体" panose="02010600030101010101" pitchFamily="2" charset="-122"/>
              </a:rPr>
              <a:t>如何进行特征工程</a:t>
            </a:r>
          </a:p>
        </p:txBody>
      </p:sp>
      <p:sp>
        <p:nvSpPr>
          <p:cNvPr id="7" name="文本框 6">
            <a:extLst>
              <a:ext uri="{FF2B5EF4-FFF2-40B4-BE49-F238E27FC236}">
                <a16:creationId xmlns:a16="http://schemas.microsoft.com/office/drawing/2014/main" id="{E481BC34-0452-4DBA-8411-08044631EC6E}"/>
              </a:ext>
            </a:extLst>
          </p:cNvPr>
          <p:cNvSpPr txBox="1"/>
          <p:nvPr/>
        </p:nvSpPr>
        <p:spPr>
          <a:xfrm>
            <a:off x="454623" y="990167"/>
            <a:ext cx="3291841" cy="368300"/>
          </a:xfrm>
          <a:prstGeom prst="rect">
            <a:avLst/>
          </a:prstGeom>
          <a:noFill/>
        </p:spPr>
        <p:txBody>
          <a:bodyPr wrap="square" rtlCol="0">
            <a:spAutoFit/>
          </a:bodyPr>
          <a:lstStyle/>
          <a:p>
            <a:r>
              <a:rPr lang="en-US" altLang="zh-CN" b="1" dirty="0">
                <a:solidFill>
                  <a:schemeClr val="bg2">
                    <a:lumMod val="50000"/>
                  </a:schemeClr>
                </a:solidFill>
                <a:latin typeface="宋体" panose="02010600030101010101" pitchFamily="2" charset="-122"/>
                <a:ea typeface="宋体" panose="02010600030101010101" pitchFamily="2" charset="-122"/>
              </a:rPr>
              <a:t>3.1 </a:t>
            </a:r>
            <a:r>
              <a:rPr lang="zh-CN" altLang="en-US" b="1" dirty="0">
                <a:solidFill>
                  <a:schemeClr val="bg2">
                    <a:lumMod val="50000"/>
                  </a:schemeClr>
                </a:solidFill>
                <a:latin typeface="宋体" panose="02010600030101010101" pitchFamily="2" charset="-122"/>
                <a:ea typeface="宋体" panose="02010600030101010101" pitchFamily="2" charset="-122"/>
              </a:rPr>
              <a:t>特征工程的一般思路</a:t>
            </a:r>
          </a:p>
        </p:txBody>
      </p:sp>
      <p:pic>
        <p:nvPicPr>
          <p:cNvPr id="9" name="图片 8">
            <a:extLst>
              <a:ext uri="{FF2B5EF4-FFF2-40B4-BE49-F238E27FC236}">
                <a16:creationId xmlns:a16="http://schemas.microsoft.com/office/drawing/2014/main" id="{B84E5C16-4393-41B4-8D78-ECBC2DEDC0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7514" y="1156084"/>
            <a:ext cx="5256028" cy="4487537"/>
          </a:xfrm>
          <a:prstGeom prst="rect">
            <a:avLst/>
          </a:prstGeom>
        </p:spPr>
      </p:pic>
      <p:graphicFrame>
        <p:nvGraphicFramePr>
          <p:cNvPr id="10" name="表格 17">
            <a:extLst>
              <a:ext uri="{FF2B5EF4-FFF2-40B4-BE49-F238E27FC236}">
                <a16:creationId xmlns:a16="http://schemas.microsoft.com/office/drawing/2014/main" id="{2C5930A7-E501-4AB2-BD6D-72F197675BC4}"/>
              </a:ext>
            </a:extLst>
          </p:cNvPr>
          <p:cNvGraphicFramePr>
            <a:graphicFrameLocks noGrp="1"/>
          </p:cNvGraphicFramePr>
          <p:nvPr>
            <p:extLst>
              <p:ext uri="{D42A27DB-BD31-4B8C-83A1-F6EECF244321}">
                <p14:modId xmlns:p14="http://schemas.microsoft.com/office/powerpoint/2010/main" val="3959003290"/>
              </p:ext>
            </p:extLst>
          </p:nvPr>
        </p:nvGraphicFramePr>
        <p:xfrm>
          <a:off x="354181" y="2226431"/>
          <a:ext cx="2050991" cy="2284352"/>
        </p:xfrm>
        <a:graphic>
          <a:graphicData uri="http://schemas.openxmlformats.org/drawingml/2006/table">
            <a:tbl>
              <a:tblPr firstRow="1" bandRow="1">
                <a:tableStyleId>{5C22544A-7EE6-4342-B048-85BDC9FD1C3A}</a:tableStyleId>
              </a:tblPr>
              <a:tblGrid>
                <a:gridCol w="694616">
                  <a:extLst>
                    <a:ext uri="{9D8B030D-6E8A-4147-A177-3AD203B41FA5}">
                      <a16:colId xmlns:a16="http://schemas.microsoft.com/office/drawing/2014/main" val="2947978623"/>
                    </a:ext>
                  </a:extLst>
                </a:gridCol>
                <a:gridCol w="769122">
                  <a:extLst>
                    <a:ext uri="{9D8B030D-6E8A-4147-A177-3AD203B41FA5}">
                      <a16:colId xmlns:a16="http://schemas.microsoft.com/office/drawing/2014/main" val="4267097924"/>
                    </a:ext>
                  </a:extLst>
                </a:gridCol>
                <a:gridCol w="587253">
                  <a:extLst>
                    <a:ext uri="{9D8B030D-6E8A-4147-A177-3AD203B41FA5}">
                      <a16:colId xmlns:a16="http://schemas.microsoft.com/office/drawing/2014/main" val="3253289219"/>
                    </a:ext>
                  </a:extLst>
                </a:gridCol>
              </a:tblGrid>
              <a:tr h="285544">
                <a:tc>
                  <a:txBody>
                    <a:bodyPr/>
                    <a:lstStyle/>
                    <a:p>
                      <a:pPr algn="ctr"/>
                      <a:r>
                        <a:rPr lang="en-US" altLang="zh-CN" sz="1200" baseline="0" dirty="0" err="1">
                          <a:latin typeface="Times New Roman" panose="02020603050405020304" pitchFamily="18" charset="0"/>
                          <a:cs typeface="Times New Roman" panose="02020603050405020304" pitchFamily="18" charset="0"/>
                        </a:rPr>
                        <a:t>user_id</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item_id</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967492"/>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score1</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9266935"/>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score2</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30206026"/>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86447533"/>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itemk</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scorek</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23346812"/>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score1</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63799758"/>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score2</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085634198"/>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27613764"/>
                  </a:ext>
                </a:extLst>
              </a:tr>
            </a:tbl>
          </a:graphicData>
        </a:graphic>
      </p:graphicFrame>
      <p:graphicFrame>
        <p:nvGraphicFramePr>
          <p:cNvPr id="11" name="表格 10">
            <a:extLst>
              <a:ext uri="{FF2B5EF4-FFF2-40B4-BE49-F238E27FC236}">
                <a16:creationId xmlns:a16="http://schemas.microsoft.com/office/drawing/2014/main" id="{74040C9A-E06B-4576-BBCD-596A59A12F76}"/>
              </a:ext>
            </a:extLst>
          </p:cNvPr>
          <p:cNvGraphicFramePr>
            <a:graphicFrameLocks noGrp="1"/>
          </p:cNvGraphicFramePr>
          <p:nvPr>
            <p:extLst>
              <p:ext uri="{D42A27DB-BD31-4B8C-83A1-F6EECF244321}">
                <p14:modId xmlns:p14="http://schemas.microsoft.com/office/powerpoint/2010/main" val="119127802"/>
              </p:ext>
            </p:extLst>
          </p:nvPr>
        </p:nvGraphicFramePr>
        <p:xfrm>
          <a:off x="2404904" y="2226431"/>
          <a:ext cx="636955" cy="2285928"/>
        </p:xfrm>
        <a:graphic>
          <a:graphicData uri="http://schemas.openxmlformats.org/drawingml/2006/table">
            <a:tbl>
              <a:tblPr firstRow="1" bandRow="1">
                <a:tableStyleId>{5C22544A-7EE6-4342-B048-85BDC9FD1C3A}</a:tableStyleId>
              </a:tblPr>
              <a:tblGrid>
                <a:gridCol w="636955">
                  <a:extLst>
                    <a:ext uri="{9D8B030D-6E8A-4147-A177-3AD203B41FA5}">
                      <a16:colId xmlns:a16="http://schemas.microsoft.com/office/drawing/2014/main" val="1527370616"/>
                    </a:ext>
                  </a:extLst>
                </a:gridCol>
              </a:tblGrid>
              <a:tr h="289548">
                <a:tc>
                  <a:txBody>
                    <a:bodyPr/>
                    <a:lstStyle/>
                    <a:p>
                      <a:pPr algn="ctr"/>
                      <a:r>
                        <a:rPr lang="en-US" altLang="zh-CN" sz="1200" baseline="0" dirty="0">
                          <a:latin typeface="Times New Roman" panose="02020603050405020304" pitchFamily="18" charset="0"/>
                          <a:cs typeface="Times New Roman" panose="02020603050405020304" pitchFamily="18" charset="0"/>
                        </a:rPr>
                        <a:t>label</a:t>
                      </a:r>
                      <a:endParaRPr lang="zh-CN" altLang="en-US" sz="1200" baseline="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277286116"/>
                  </a:ext>
                </a:extLst>
              </a:tr>
              <a:tr h="289548">
                <a:tc>
                  <a:txBody>
                    <a:bodyPr/>
                    <a:lstStyle/>
                    <a:p>
                      <a:pPr algn="ctr"/>
                      <a:r>
                        <a:rPr lang="en-US" altLang="zh-CN" sz="1200" baseline="0" dirty="0">
                          <a:latin typeface="Times New Roman" panose="02020603050405020304" pitchFamily="18" charset="0"/>
                          <a:cs typeface="Times New Roman" panose="02020603050405020304" pitchFamily="18" charset="0"/>
                        </a:rPr>
                        <a:t>1</a:t>
                      </a:r>
                      <a:endParaRPr lang="zh-CN" altLang="en-US" sz="1200" baseline="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194533224"/>
                  </a:ext>
                </a:extLst>
              </a:tr>
              <a:tr h="289548">
                <a:tc>
                  <a:txBody>
                    <a:bodyPr/>
                    <a:lstStyle/>
                    <a:p>
                      <a:pPr algn="ctr"/>
                      <a:r>
                        <a:rPr lang="en-US" altLang="zh-CN" sz="1200" baseline="0" dirty="0">
                          <a:latin typeface="Times New Roman" panose="02020603050405020304" pitchFamily="18" charset="0"/>
                          <a:cs typeface="Times New Roman" panose="02020603050405020304" pitchFamily="18" charset="0"/>
                        </a:rPr>
                        <a:t>0</a:t>
                      </a:r>
                      <a:endParaRPr lang="zh-CN" altLang="en-US" sz="1200" baseline="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1165586630"/>
                  </a:ext>
                </a:extLst>
              </a:tr>
              <a:tr h="265651">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1336835626"/>
                  </a:ext>
                </a:extLst>
              </a:tr>
              <a:tr h="289548">
                <a:tc>
                  <a:txBody>
                    <a:bodyPr/>
                    <a:lstStyle/>
                    <a:p>
                      <a:pPr algn="ctr"/>
                      <a:r>
                        <a:rPr lang="en-US" altLang="zh-CN" sz="1200" baseline="0" dirty="0">
                          <a:latin typeface="Times New Roman" panose="02020603050405020304" pitchFamily="18" charset="0"/>
                          <a:cs typeface="Times New Roman" panose="02020603050405020304" pitchFamily="18" charset="0"/>
                        </a:rPr>
                        <a:t>0</a:t>
                      </a:r>
                      <a:endParaRPr lang="zh-CN" altLang="en-US" sz="1200" baseline="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4242134670"/>
                  </a:ext>
                </a:extLst>
              </a:tr>
              <a:tr h="289548">
                <a:tc>
                  <a:txBody>
                    <a:bodyPr/>
                    <a:lstStyle/>
                    <a:p>
                      <a:pPr algn="ctr"/>
                      <a:r>
                        <a:rPr lang="en-US" altLang="zh-CN" sz="1200" baseline="0" dirty="0">
                          <a:latin typeface="Times New Roman" panose="02020603050405020304" pitchFamily="18" charset="0"/>
                          <a:cs typeface="Times New Roman" panose="02020603050405020304" pitchFamily="18" charset="0"/>
                        </a:rPr>
                        <a:t>0</a:t>
                      </a:r>
                      <a:endParaRPr lang="zh-CN" altLang="en-US" sz="1200" baseline="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3768635173"/>
                  </a:ext>
                </a:extLst>
              </a:tr>
              <a:tr h="289548">
                <a:tc>
                  <a:txBody>
                    <a:bodyPr/>
                    <a:lstStyle/>
                    <a:p>
                      <a:pPr algn="ctr"/>
                      <a:r>
                        <a:rPr lang="en-US" altLang="zh-CN" sz="1200" baseline="0" dirty="0">
                          <a:latin typeface="Times New Roman" panose="02020603050405020304" pitchFamily="18" charset="0"/>
                          <a:cs typeface="Times New Roman" panose="02020603050405020304" pitchFamily="18" charset="0"/>
                        </a:rPr>
                        <a:t>1</a:t>
                      </a:r>
                      <a:endParaRPr lang="zh-CN" altLang="en-US" sz="1200" baseline="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190548463"/>
                  </a:ext>
                </a:extLst>
              </a:tr>
              <a:tr h="265651">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1703545095"/>
                  </a:ext>
                </a:extLst>
              </a:tr>
            </a:tbl>
          </a:graphicData>
        </a:graphic>
      </p:graphicFrame>
      <p:sp>
        <p:nvSpPr>
          <p:cNvPr id="12" name="Text Box 17">
            <a:extLst>
              <a:ext uri="{FF2B5EF4-FFF2-40B4-BE49-F238E27FC236}">
                <a16:creationId xmlns:a16="http://schemas.microsoft.com/office/drawing/2014/main" id="{44F86FF7-C074-46C2-8B94-761A9F062D5A}"/>
              </a:ext>
            </a:extLst>
          </p:cNvPr>
          <p:cNvSpPr txBox="1">
            <a:spLocks noChangeArrowheads="1"/>
          </p:cNvSpPr>
          <p:nvPr/>
        </p:nvSpPr>
        <p:spPr bwMode="auto">
          <a:xfrm>
            <a:off x="414713" y="1390379"/>
            <a:ext cx="2595077" cy="404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ts val="2800"/>
              </a:lnSpc>
              <a:defRPr/>
            </a:pPr>
            <a:r>
              <a:rPr lang="zh-CN" altLang="en-US" sz="2000" kern="0" dirty="0">
                <a:solidFill>
                  <a:srgbClr val="000000"/>
                </a:solidFill>
                <a:latin typeface="黑体" panose="02010609060101010101" pitchFamily="49" charset="-122"/>
                <a:ea typeface="黑体" panose="02010609060101010101" pitchFamily="49" charset="-122"/>
              </a:rPr>
              <a:t>得到的监督数据集</a:t>
            </a:r>
          </a:p>
        </p:txBody>
      </p:sp>
      <p:sp>
        <p:nvSpPr>
          <p:cNvPr id="13" name="箭头: 右 12">
            <a:extLst>
              <a:ext uri="{FF2B5EF4-FFF2-40B4-BE49-F238E27FC236}">
                <a16:creationId xmlns:a16="http://schemas.microsoft.com/office/drawing/2014/main" id="{781A48FC-624F-4C6E-AC93-0241AF3C20CB}"/>
              </a:ext>
            </a:extLst>
          </p:cNvPr>
          <p:cNvSpPr/>
          <p:nvPr/>
        </p:nvSpPr>
        <p:spPr>
          <a:xfrm rot="5400000">
            <a:off x="1412275" y="1850000"/>
            <a:ext cx="262651" cy="246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箭头: 右 13">
            <a:extLst>
              <a:ext uri="{FF2B5EF4-FFF2-40B4-BE49-F238E27FC236}">
                <a16:creationId xmlns:a16="http://schemas.microsoft.com/office/drawing/2014/main" id="{6BB68C14-6CC2-4575-AAB6-CF0DA0BE4448}"/>
              </a:ext>
            </a:extLst>
          </p:cNvPr>
          <p:cNvSpPr/>
          <p:nvPr/>
        </p:nvSpPr>
        <p:spPr>
          <a:xfrm>
            <a:off x="3386267" y="3597502"/>
            <a:ext cx="262651" cy="246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3" name="箭头: 右 22">
            <a:extLst>
              <a:ext uri="{FF2B5EF4-FFF2-40B4-BE49-F238E27FC236}">
                <a16:creationId xmlns:a16="http://schemas.microsoft.com/office/drawing/2014/main" id="{A6D9C077-09EE-4278-A5F1-9EB7F5B2C866}"/>
              </a:ext>
            </a:extLst>
          </p:cNvPr>
          <p:cNvSpPr/>
          <p:nvPr/>
        </p:nvSpPr>
        <p:spPr>
          <a:xfrm rot="10800000">
            <a:off x="3382764" y="5092292"/>
            <a:ext cx="262651" cy="246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5" name="Group 9">
            <a:extLst>
              <a:ext uri="{FF2B5EF4-FFF2-40B4-BE49-F238E27FC236}">
                <a16:creationId xmlns:a16="http://schemas.microsoft.com/office/drawing/2014/main" id="{63C0FBEA-AA2D-4D43-941B-C4DFF602B098}"/>
              </a:ext>
            </a:extLst>
          </p:cNvPr>
          <p:cNvGrpSpPr>
            <a:grpSpLocks/>
          </p:cNvGrpSpPr>
          <p:nvPr/>
        </p:nvGrpSpPr>
        <p:grpSpPr bwMode="auto">
          <a:xfrm>
            <a:off x="1621612" y="4895080"/>
            <a:ext cx="1673218" cy="602296"/>
            <a:chOff x="1997" y="1314"/>
            <a:chExt cx="1889" cy="1009"/>
          </a:xfrm>
        </p:grpSpPr>
        <p:grpSp>
          <p:nvGrpSpPr>
            <p:cNvPr id="26" name="Group 10">
              <a:extLst>
                <a:ext uri="{FF2B5EF4-FFF2-40B4-BE49-F238E27FC236}">
                  <a16:creationId xmlns:a16="http://schemas.microsoft.com/office/drawing/2014/main" id="{F475542B-5CEB-4E46-B133-74BDE17C480B}"/>
                </a:ext>
              </a:extLst>
            </p:cNvPr>
            <p:cNvGrpSpPr>
              <a:grpSpLocks/>
            </p:cNvGrpSpPr>
            <p:nvPr/>
          </p:nvGrpSpPr>
          <p:grpSpPr bwMode="auto">
            <a:xfrm>
              <a:off x="1997" y="1405"/>
              <a:ext cx="1889" cy="918"/>
              <a:chOff x="1973" y="1028"/>
              <a:chExt cx="1926" cy="936"/>
            </a:xfrm>
          </p:grpSpPr>
          <p:sp>
            <p:nvSpPr>
              <p:cNvPr id="31" name="Oval 11">
                <a:extLst>
                  <a:ext uri="{FF2B5EF4-FFF2-40B4-BE49-F238E27FC236}">
                    <a16:creationId xmlns:a16="http://schemas.microsoft.com/office/drawing/2014/main" id="{3EA8F778-B35E-4103-9578-A82EAA23D04D}"/>
                  </a:ext>
                </a:extLst>
              </p:cNvPr>
              <p:cNvSpPr>
                <a:spLocks noChangeArrowheads="1"/>
              </p:cNvSpPr>
              <p:nvPr/>
            </p:nvSpPr>
            <p:spPr bwMode="gray">
              <a:xfrm>
                <a:off x="1994" y="1057"/>
                <a:ext cx="1905" cy="907"/>
              </a:xfrm>
              <a:prstGeom prst="ellipse">
                <a:avLst/>
              </a:prstGeom>
              <a:gradFill rotWithShape="1">
                <a:gsLst>
                  <a:gs pos="0">
                    <a:srgbClr val="FF0000"/>
                  </a:gs>
                  <a:gs pos="100000">
                    <a:srgbClr val="FF0000">
                      <a:gamma/>
                      <a:shade val="48627"/>
                      <a:invGamma/>
                    </a:srgbClr>
                  </a:gs>
                </a:gsLst>
                <a:lin ang="2700000" scaled="1"/>
              </a:gradFill>
              <a:ln w="9525">
                <a:noFill/>
                <a:round/>
                <a:headEnd/>
                <a:tailEnd/>
              </a:ln>
              <a:effec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2400" b="1" i="0" u="none" strike="noStrike" kern="0" cap="none" spc="0" normalizeH="0" baseline="0" noProof="0">
                  <a:ln>
                    <a:noFill/>
                  </a:ln>
                  <a:solidFill>
                    <a:srgbClr val="000000"/>
                  </a:solidFill>
                  <a:effectLst/>
                  <a:uLnTx/>
                  <a:uFillTx/>
                  <a:latin typeface="Arial" charset="0"/>
                  <a:ea typeface="宋体" pitchFamily="2" charset="-122"/>
                </a:endParaRPr>
              </a:p>
            </p:txBody>
          </p:sp>
          <p:sp>
            <p:nvSpPr>
              <p:cNvPr id="32" name="Oval 12">
                <a:extLst>
                  <a:ext uri="{FF2B5EF4-FFF2-40B4-BE49-F238E27FC236}">
                    <a16:creationId xmlns:a16="http://schemas.microsoft.com/office/drawing/2014/main" id="{3DF12299-8F3B-436C-A68E-1083C3FF80F1}"/>
                  </a:ext>
                </a:extLst>
              </p:cNvPr>
              <p:cNvSpPr>
                <a:spLocks noChangeArrowheads="1"/>
              </p:cNvSpPr>
              <p:nvPr/>
            </p:nvSpPr>
            <p:spPr bwMode="gray">
              <a:xfrm>
                <a:off x="1973" y="1028"/>
                <a:ext cx="1905" cy="907"/>
              </a:xfrm>
              <a:prstGeom prst="ellipse">
                <a:avLst/>
              </a:prstGeom>
              <a:gradFill rotWithShape="1">
                <a:gsLst>
                  <a:gs pos="0">
                    <a:srgbClr val="FF0000">
                      <a:gamma/>
                      <a:tint val="44314"/>
                      <a:invGamma/>
                    </a:srgbClr>
                  </a:gs>
                  <a:gs pos="100000">
                    <a:srgbClr val="FF0000"/>
                  </a:gs>
                </a:gsLst>
                <a:lin ang="2700000" scaled="1"/>
              </a:gradFill>
              <a:ln w="9525">
                <a:noFill/>
                <a:round/>
                <a:headEnd/>
                <a:tailEnd/>
              </a:ln>
              <a:effec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2400" b="1" i="0" u="none" strike="noStrike" kern="0" cap="none" spc="0" normalizeH="0" baseline="0" noProof="0" dirty="0">
                  <a:ln>
                    <a:noFill/>
                  </a:ln>
                  <a:solidFill>
                    <a:srgbClr val="000000"/>
                  </a:solidFill>
                  <a:effectLst/>
                  <a:uLnTx/>
                  <a:uFillTx/>
                  <a:latin typeface="Arial" charset="0"/>
                  <a:ea typeface="宋体" pitchFamily="2" charset="-122"/>
                </a:endParaRPr>
              </a:p>
            </p:txBody>
          </p:sp>
        </p:grpSp>
        <p:sp>
          <p:nvSpPr>
            <p:cNvPr id="27" name="Oval 13">
              <a:extLst>
                <a:ext uri="{FF2B5EF4-FFF2-40B4-BE49-F238E27FC236}">
                  <a16:creationId xmlns:a16="http://schemas.microsoft.com/office/drawing/2014/main" id="{B7B5B616-F565-449B-9E3B-17AC8500FC5C}"/>
                </a:ext>
              </a:extLst>
            </p:cNvPr>
            <p:cNvSpPr>
              <a:spLocks noChangeArrowheads="1"/>
            </p:cNvSpPr>
            <p:nvPr/>
          </p:nvSpPr>
          <p:spPr bwMode="gray">
            <a:xfrm>
              <a:off x="2086" y="1314"/>
              <a:ext cx="1691" cy="845"/>
            </a:xfrm>
            <a:prstGeom prst="ellipse">
              <a:avLst/>
            </a:prstGeom>
            <a:gradFill rotWithShape="1">
              <a:gsLst>
                <a:gs pos="0">
                  <a:srgbClr val="3333CC">
                    <a:gamma/>
                    <a:shade val="46275"/>
                    <a:invGamma/>
                  </a:srgbClr>
                </a:gs>
                <a:gs pos="100000">
                  <a:srgbClr val="3333CC"/>
                </a:gs>
              </a:gsLst>
              <a:lin ang="2700000" scaled="1"/>
            </a:gradFill>
            <a:ln w="9525" algn="ctr">
              <a:noFill/>
              <a:round/>
              <a:headEnd/>
              <a:tailEnd/>
            </a:ln>
            <a:effectLst/>
          </p:spPr>
          <p:txBody>
            <a:bodyPr vert="eaVert"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2400" b="1" i="0" u="none" strike="noStrike" kern="0" cap="none" spc="0" normalizeH="0" baseline="0" noProof="0" dirty="0">
                <a:ln>
                  <a:noFill/>
                </a:ln>
                <a:solidFill>
                  <a:srgbClr val="000000"/>
                </a:solidFill>
                <a:effectLst/>
                <a:uLnTx/>
                <a:uFillTx/>
                <a:latin typeface="Arial" charset="0"/>
                <a:ea typeface="宋体" pitchFamily="2" charset="-122"/>
              </a:endParaRPr>
            </a:p>
          </p:txBody>
        </p:sp>
        <p:sp>
          <p:nvSpPr>
            <p:cNvPr id="28" name="Oval 14">
              <a:extLst>
                <a:ext uri="{FF2B5EF4-FFF2-40B4-BE49-F238E27FC236}">
                  <a16:creationId xmlns:a16="http://schemas.microsoft.com/office/drawing/2014/main" id="{F7B60740-6DBD-414D-B433-535AF6C306C9}"/>
                </a:ext>
              </a:extLst>
            </p:cNvPr>
            <p:cNvSpPr>
              <a:spLocks noChangeArrowheads="1"/>
            </p:cNvSpPr>
            <p:nvPr/>
          </p:nvSpPr>
          <p:spPr bwMode="gray">
            <a:xfrm>
              <a:off x="2108" y="1319"/>
              <a:ext cx="1650" cy="824"/>
            </a:xfrm>
            <a:prstGeom prst="ellipse">
              <a:avLst/>
            </a:prstGeom>
            <a:gradFill rotWithShape="1">
              <a:gsLst>
                <a:gs pos="0">
                  <a:srgbClr val="3333CC">
                    <a:alpha val="0"/>
                  </a:srgbClr>
                </a:gs>
                <a:gs pos="100000">
                  <a:srgbClr val="3333CC">
                    <a:gamma/>
                    <a:tint val="34902"/>
                    <a:invGamma/>
                  </a:srgbClr>
                </a:gs>
              </a:gsLst>
              <a:lin ang="2700000" scaled="1"/>
            </a:gradFill>
            <a:ln w="9525" algn="ctr">
              <a:noFill/>
              <a:round/>
              <a:headEnd/>
              <a:tailEnd/>
            </a:ln>
            <a:effectLst/>
          </p:spPr>
          <p:txBody>
            <a:bodyPr vert="eaVert"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2400" b="1" i="0" u="none" strike="noStrike" kern="0" cap="none" spc="0" normalizeH="0" baseline="0" noProof="0">
                <a:ln>
                  <a:noFill/>
                </a:ln>
                <a:solidFill>
                  <a:srgbClr val="000000"/>
                </a:solidFill>
                <a:effectLst/>
                <a:uLnTx/>
                <a:uFillTx/>
                <a:latin typeface="Arial" charset="0"/>
                <a:ea typeface="宋体" pitchFamily="2" charset="-122"/>
              </a:endParaRPr>
            </a:p>
          </p:txBody>
        </p:sp>
        <p:sp>
          <p:nvSpPr>
            <p:cNvPr id="29" name="Oval 15">
              <a:extLst>
                <a:ext uri="{FF2B5EF4-FFF2-40B4-BE49-F238E27FC236}">
                  <a16:creationId xmlns:a16="http://schemas.microsoft.com/office/drawing/2014/main" id="{AA595A3B-C574-43F0-88F5-8C559BA3C4A5}"/>
                </a:ext>
              </a:extLst>
            </p:cNvPr>
            <p:cNvSpPr>
              <a:spLocks noChangeArrowheads="1"/>
            </p:cNvSpPr>
            <p:nvPr/>
          </p:nvSpPr>
          <p:spPr bwMode="gray">
            <a:xfrm>
              <a:off x="2125" y="1327"/>
              <a:ext cx="1570" cy="770"/>
            </a:xfrm>
            <a:prstGeom prst="ellipse">
              <a:avLst/>
            </a:prstGeom>
            <a:solidFill>
              <a:srgbClr val="FFC000"/>
            </a:solidFill>
            <a:ln w="9525" algn="ctr">
              <a:noFill/>
              <a:round/>
              <a:headEnd/>
              <a:tailEnd/>
            </a:ln>
            <a:effectLst/>
          </p:spPr>
          <p:txBody>
            <a:bodyPr vert="eaVert"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2400" b="1" i="0" u="none" strike="noStrike" kern="0" cap="none" spc="0" normalizeH="0" baseline="0" noProof="0" dirty="0">
                <a:ln>
                  <a:noFill/>
                </a:ln>
                <a:solidFill>
                  <a:srgbClr val="000000"/>
                </a:solidFill>
                <a:effectLst/>
                <a:uLnTx/>
                <a:uFillTx/>
                <a:latin typeface="Arial" charset="0"/>
                <a:ea typeface="宋体" pitchFamily="2" charset="-122"/>
              </a:endParaRPr>
            </a:p>
          </p:txBody>
        </p:sp>
        <p:sp>
          <p:nvSpPr>
            <p:cNvPr id="30" name="Oval 16">
              <a:extLst>
                <a:ext uri="{FF2B5EF4-FFF2-40B4-BE49-F238E27FC236}">
                  <a16:creationId xmlns:a16="http://schemas.microsoft.com/office/drawing/2014/main" id="{AC5DB6CB-319C-4F44-8F25-592385D9496B}"/>
                </a:ext>
              </a:extLst>
            </p:cNvPr>
            <p:cNvSpPr>
              <a:spLocks noChangeArrowheads="1"/>
            </p:cNvSpPr>
            <p:nvPr/>
          </p:nvSpPr>
          <p:spPr bwMode="gray">
            <a:xfrm>
              <a:off x="2208" y="1381"/>
              <a:ext cx="1382" cy="624"/>
            </a:xfrm>
            <a:prstGeom prst="ellipse">
              <a:avLst/>
            </a:prstGeom>
            <a:gradFill rotWithShape="1">
              <a:gsLst>
                <a:gs pos="0">
                  <a:srgbClr val="3333CC">
                    <a:gamma/>
                    <a:tint val="0"/>
                    <a:invGamma/>
                  </a:srgbClr>
                </a:gs>
                <a:gs pos="100000">
                  <a:srgbClr val="3333CC">
                    <a:alpha val="38000"/>
                  </a:srgbClr>
                </a:gs>
              </a:gsLst>
              <a:lin ang="2700000" scaled="1"/>
            </a:gradFill>
            <a:ln w="9525" algn="ctr">
              <a:noFill/>
              <a:round/>
              <a:headEnd/>
              <a:tailEnd/>
            </a:ln>
            <a:effectLst/>
          </p:spPr>
          <p:txBody>
            <a:bodyPr vert="eaVert"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2400" b="1" i="0" u="none" strike="noStrike" kern="0" cap="none" spc="0" normalizeH="0" baseline="0" noProof="0">
                <a:ln>
                  <a:noFill/>
                </a:ln>
                <a:solidFill>
                  <a:srgbClr val="000000"/>
                </a:solidFill>
                <a:effectLst/>
                <a:uLnTx/>
                <a:uFillTx/>
                <a:latin typeface="Arial" charset="0"/>
                <a:ea typeface="宋体" pitchFamily="2" charset="-122"/>
              </a:endParaRPr>
            </a:p>
          </p:txBody>
        </p:sp>
      </p:grpSp>
      <p:sp>
        <p:nvSpPr>
          <p:cNvPr id="33" name="Text Box 17">
            <a:extLst>
              <a:ext uri="{FF2B5EF4-FFF2-40B4-BE49-F238E27FC236}">
                <a16:creationId xmlns:a16="http://schemas.microsoft.com/office/drawing/2014/main" id="{1DCC54A8-2E46-452C-8627-B8EAC3DB488B}"/>
              </a:ext>
            </a:extLst>
          </p:cNvPr>
          <p:cNvSpPr txBox="1">
            <a:spLocks noChangeArrowheads="1"/>
          </p:cNvSpPr>
          <p:nvPr/>
        </p:nvSpPr>
        <p:spPr bwMode="auto">
          <a:xfrm>
            <a:off x="1481962" y="4882670"/>
            <a:ext cx="1977337" cy="404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ts val="2800"/>
              </a:lnSpc>
              <a:defRPr/>
            </a:pPr>
            <a:r>
              <a:rPr lang="zh-CN" altLang="en-US" sz="1600"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特征构造</a:t>
            </a:r>
            <a:endParaRPr lang="zh-CN" altLang="en-US" sz="1600" kern="0" dirty="0">
              <a:solidFill>
                <a:srgbClr val="000000"/>
              </a:solidFill>
              <a:latin typeface="黑体" panose="02010609060101010101" pitchFamily="49" charset="-122"/>
              <a:ea typeface="黑体" panose="02010609060101010101" pitchFamily="49" charset="-122"/>
            </a:endParaRPr>
          </a:p>
        </p:txBody>
      </p:sp>
      <p:sp>
        <p:nvSpPr>
          <p:cNvPr id="37" name="右大括号 36">
            <a:extLst>
              <a:ext uri="{FF2B5EF4-FFF2-40B4-BE49-F238E27FC236}">
                <a16:creationId xmlns:a16="http://schemas.microsoft.com/office/drawing/2014/main" id="{870FE388-91E6-4136-941C-50378FC2A7E7}"/>
              </a:ext>
            </a:extLst>
          </p:cNvPr>
          <p:cNvSpPr/>
          <p:nvPr/>
        </p:nvSpPr>
        <p:spPr>
          <a:xfrm>
            <a:off x="1366278" y="4729596"/>
            <a:ext cx="237089" cy="914025"/>
          </a:xfrm>
          <a:prstGeom prst="rightBrace">
            <a:avLst/>
          </a:prstGeom>
          <a:noFill/>
          <a:ln>
            <a:solidFill>
              <a:schemeClr val="tx2"/>
            </a:solidFill>
          </a:ln>
          <a:effectLst>
            <a:innerShdw blurRad="63500" dist="50800" dir="16200000">
              <a:prstClr val="black">
                <a:alpha val="50000"/>
              </a:prstClr>
            </a:innerShdw>
          </a:effectLst>
        </p:spPr>
        <p:style>
          <a:lnRef idx="1">
            <a:schemeClr val="accent3"/>
          </a:lnRef>
          <a:fillRef idx="0">
            <a:schemeClr val="accent3"/>
          </a:fillRef>
          <a:effectRef idx="0">
            <a:schemeClr val="accent3"/>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ln w="0"/>
              <a:solidFill>
                <a:schemeClr val="accent1"/>
              </a:solidFill>
              <a:effectLst>
                <a:outerShdw blurRad="50800" dist="38100" dir="2700000" algn="tl" rotWithShape="0">
                  <a:prstClr val="black">
                    <a:alpha val="40000"/>
                  </a:prstClr>
                </a:outerShdw>
              </a:effectLst>
            </a:endParaRPr>
          </a:p>
        </p:txBody>
      </p:sp>
      <p:sp>
        <p:nvSpPr>
          <p:cNvPr id="38" name="标题1">
            <a:extLst>
              <a:ext uri="{FF2B5EF4-FFF2-40B4-BE49-F238E27FC236}">
                <a16:creationId xmlns:a16="http://schemas.microsoft.com/office/drawing/2014/main" id="{7BE67F21-0332-4A39-9A43-C0D2B1681AE6}"/>
              </a:ext>
            </a:extLst>
          </p:cNvPr>
          <p:cNvSpPr>
            <a:spLocks noChangeArrowheads="1"/>
          </p:cNvSpPr>
          <p:nvPr/>
        </p:nvSpPr>
        <p:spPr bwMode="auto">
          <a:xfrm>
            <a:off x="127656" y="4618231"/>
            <a:ext cx="1180780" cy="310942"/>
          </a:xfrm>
          <a:prstGeom prst="roundRect">
            <a:avLst>
              <a:gd name="adj" fmla="val 11921"/>
            </a:avLst>
          </a:prstGeom>
          <a:solidFill>
            <a:srgbClr val="00B050"/>
          </a:solidFill>
          <a:ln w="25400">
            <a:noFill/>
            <a:round/>
            <a:headEnd/>
            <a:tailEnd/>
          </a:ln>
        </p:spPr>
        <p:txBody>
          <a:bodyPr lIns="82815" tIns="41407" rIns="82815" bIns="41407" anchor="ctr"/>
          <a:lstStyle/>
          <a:p>
            <a:pPr algn="ctr">
              <a:lnSpc>
                <a:spcPct val="120000"/>
              </a:lnSpc>
            </a:pPr>
            <a:r>
              <a:rPr lang="zh-CN" altLang="en-US" sz="1200" b="1" dirty="0">
                <a:solidFill>
                  <a:schemeClr val="bg1"/>
                </a:solidFill>
                <a:latin typeface="Times New Roman" panose="02020603050405020304" pitchFamily="18" charset="0"/>
                <a:ea typeface="黑体" panose="02010609060101010101" pitchFamily="49" charset="-122"/>
              </a:rPr>
              <a:t>用户历史行为</a:t>
            </a:r>
            <a:endParaRPr lang="zh-CN" altLang="zh-CN" sz="1200" b="1" dirty="0">
              <a:solidFill>
                <a:schemeClr val="bg1"/>
              </a:solidFill>
              <a:latin typeface="Times New Roman" panose="02020603050405020304" pitchFamily="18" charset="0"/>
              <a:ea typeface="黑体" panose="02010609060101010101" pitchFamily="49" charset="-122"/>
            </a:endParaRPr>
          </a:p>
        </p:txBody>
      </p:sp>
      <p:sp>
        <p:nvSpPr>
          <p:cNvPr id="39" name="标题1">
            <a:extLst>
              <a:ext uri="{FF2B5EF4-FFF2-40B4-BE49-F238E27FC236}">
                <a16:creationId xmlns:a16="http://schemas.microsoft.com/office/drawing/2014/main" id="{3D64D6D5-206D-4853-8AFC-9FA0A870AB94}"/>
              </a:ext>
            </a:extLst>
          </p:cNvPr>
          <p:cNvSpPr>
            <a:spLocks noChangeArrowheads="1"/>
          </p:cNvSpPr>
          <p:nvPr/>
        </p:nvSpPr>
        <p:spPr bwMode="auto">
          <a:xfrm>
            <a:off x="127656" y="5015712"/>
            <a:ext cx="1180780" cy="310942"/>
          </a:xfrm>
          <a:prstGeom prst="roundRect">
            <a:avLst>
              <a:gd name="adj" fmla="val 11921"/>
            </a:avLst>
          </a:prstGeom>
          <a:solidFill>
            <a:srgbClr val="00B050"/>
          </a:solidFill>
          <a:ln w="25400">
            <a:noFill/>
            <a:round/>
            <a:headEnd/>
            <a:tailEnd/>
          </a:ln>
        </p:spPr>
        <p:txBody>
          <a:bodyPr lIns="82815" tIns="41407" rIns="82815" bIns="41407" anchor="ctr"/>
          <a:lstStyle/>
          <a:p>
            <a:pPr algn="ctr">
              <a:lnSpc>
                <a:spcPct val="120000"/>
              </a:lnSpc>
            </a:pPr>
            <a:r>
              <a:rPr lang="zh-CN" altLang="en-US" sz="1200" b="1" dirty="0">
                <a:solidFill>
                  <a:schemeClr val="bg1"/>
                </a:solidFill>
                <a:latin typeface="Times New Roman" panose="02020603050405020304" pitchFamily="18" charset="0"/>
                <a:ea typeface="黑体" panose="02010609060101010101" pitchFamily="49" charset="-122"/>
              </a:rPr>
              <a:t>用户画像</a:t>
            </a:r>
            <a:endParaRPr lang="zh-CN" altLang="zh-CN" sz="1200" b="1" dirty="0">
              <a:solidFill>
                <a:schemeClr val="bg1"/>
              </a:solidFill>
              <a:latin typeface="Times New Roman" panose="02020603050405020304" pitchFamily="18" charset="0"/>
              <a:ea typeface="黑体" panose="02010609060101010101" pitchFamily="49" charset="-122"/>
            </a:endParaRPr>
          </a:p>
        </p:txBody>
      </p:sp>
      <p:sp>
        <p:nvSpPr>
          <p:cNvPr id="40" name="标题1">
            <a:extLst>
              <a:ext uri="{FF2B5EF4-FFF2-40B4-BE49-F238E27FC236}">
                <a16:creationId xmlns:a16="http://schemas.microsoft.com/office/drawing/2014/main" id="{AB676EC9-D0C6-4BE3-A472-D8CDFA151442}"/>
              </a:ext>
            </a:extLst>
          </p:cNvPr>
          <p:cNvSpPr>
            <a:spLocks noChangeArrowheads="1"/>
          </p:cNvSpPr>
          <p:nvPr/>
        </p:nvSpPr>
        <p:spPr bwMode="auto">
          <a:xfrm>
            <a:off x="116838" y="5386095"/>
            <a:ext cx="1180780" cy="310942"/>
          </a:xfrm>
          <a:prstGeom prst="roundRect">
            <a:avLst>
              <a:gd name="adj" fmla="val 11921"/>
            </a:avLst>
          </a:prstGeom>
          <a:solidFill>
            <a:srgbClr val="00B050"/>
          </a:solidFill>
          <a:ln w="25400">
            <a:noFill/>
            <a:round/>
            <a:headEnd/>
            <a:tailEnd/>
          </a:ln>
        </p:spPr>
        <p:txBody>
          <a:bodyPr lIns="82815" tIns="41407" rIns="82815" bIns="41407" anchor="ctr"/>
          <a:lstStyle/>
          <a:p>
            <a:pPr algn="ctr">
              <a:lnSpc>
                <a:spcPct val="120000"/>
              </a:lnSpc>
            </a:pPr>
            <a:r>
              <a:rPr lang="zh-CN" altLang="en-US" sz="1200" b="1" dirty="0">
                <a:solidFill>
                  <a:schemeClr val="bg1"/>
                </a:solidFill>
                <a:latin typeface="Times New Roman" panose="02020603050405020304" pitchFamily="18" charset="0"/>
                <a:ea typeface="黑体" panose="02010609060101010101" pitchFamily="49" charset="-122"/>
              </a:rPr>
              <a:t>文章画像</a:t>
            </a:r>
            <a:endParaRPr lang="zh-CN" altLang="zh-CN" sz="1200" b="1" dirty="0">
              <a:solidFill>
                <a:schemeClr val="bg1"/>
              </a:solidFill>
              <a:latin typeface="Times New Roman" panose="02020603050405020304" pitchFamily="18" charset="0"/>
              <a:ea typeface="黑体" panose="02010609060101010101" pitchFamily="49" charset="-122"/>
            </a:endParaRPr>
          </a:p>
        </p:txBody>
      </p:sp>
    </p:spTree>
    <p:extLst>
      <p:ext uri="{BB962C8B-B14F-4D97-AF65-F5344CB8AC3E}">
        <p14:creationId xmlns:p14="http://schemas.microsoft.com/office/powerpoint/2010/main" val="486441259"/>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6" name="文本框 5"/>
          <p:cNvSpPr txBox="1"/>
          <p:nvPr/>
        </p:nvSpPr>
        <p:spPr>
          <a:xfrm>
            <a:off x="117176" y="669880"/>
            <a:ext cx="3291841" cy="368300"/>
          </a:xfrm>
          <a:prstGeom prst="rect">
            <a:avLst/>
          </a:prstGeom>
          <a:noFill/>
        </p:spPr>
        <p:txBody>
          <a:bodyPr wrap="square" rtlCol="0">
            <a:spAutoFit/>
          </a:bodyPr>
          <a:lstStyle/>
          <a:p>
            <a:r>
              <a:rPr lang="en-US" altLang="zh-CN" b="1" dirty="0">
                <a:solidFill>
                  <a:schemeClr val="bg2">
                    <a:lumMod val="50000"/>
                  </a:schemeClr>
                </a:solidFill>
                <a:latin typeface="宋体" panose="02010600030101010101" pitchFamily="2" charset="-122"/>
                <a:ea typeface="宋体" panose="02010600030101010101" pitchFamily="2" charset="-122"/>
              </a:rPr>
              <a:t>3.</a:t>
            </a:r>
            <a:r>
              <a:rPr lang="zh-CN" altLang="en-US" b="1" dirty="0">
                <a:solidFill>
                  <a:schemeClr val="bg2">
                    <a:lumMod val="50000"/>
                  </a:schemeClr>
                </a:solidFill>
                <a:latin typeface="宋体" panose="02010600030101010101" pitchFamily="2" charset="-122"/>
                <a:ea typeface="宋体" panose="02010600030101010101" pitchFamily="2" charset="-122"/>
              </a:rPr>
              <a:t>如何进行特征工程</a:t>
            </a:r>
          </a:p>
        </p:txBody>
      </p:sp>
      <p:sp>
        <p:nvSpPr>
          <p:cNvPr id="7" name="文本框 6">
            <a:extLst>
              <a:ext uri="{FF2B5EF4-FFF2-40B4-BE49-F238E27FC236}">
                <a16:creationId xmlns:a16="http://schemas.microsoft.com/office/drawing/2014/main" id="{E481BC34-0452-4DBA-8411-08044631EC6E}"/>
              </a:ext>
            </a:extLst>
          </p:cNvPr>
          <p:cNvSpPr txBox="1"/>
          <p:nvPr/>
        </p:nvSpPr>
        <p:spPr>
          <a:xfrm>
            <a:off x="376211" y="987379"/>
            <a:ext cx="4834495" cy="369332"/>
          </a:xfrm>
          <a:prstGeom prst="rect">
            <a:avLst/>
          </a:prstGeom>
          <a:noFill/>
        </p:spPr>
        <p:txBody>
          <a:bodyPr wrap="square" rtlCol="0">
            <a:spAutoFit/>
          </a:bodyPr>
          <a:lstStyle/>
          <a:p>
            <a:r>
              <a:rPr lang="en-US" altLang="zh-CN" b="1" dirty="0">
                <a:solidFill>
                  <a:schemeClr val="bg2">
                    <a:lumMod val="50000"/>
                  </a:schemeClr>
                </a:solidFill>
                <a:latin typeface="宋体" panose="02010600030101010101" pitchFamily="2" charset="-122"/>
                <a:ea typeface="宋体" panose="02010600030101010101" pitchFamily="2" charset="-122"/>
              </a:rPr>
              <a:t>3.2 </a:t>
            </a:r>
            <a:r>
              <a:rPr lang="zh-CN" altLang="en-US" b="1" dirty="0">
                <a:solidFill>
                  <a:schemeClr val="bg2">
                    <a:lumMod val="50000"/>
                  </a:schemeClr>
                </a:solidFill>
                <a:latin typeface="宋体" panose="02010600030101010101" pitchFamily="2" charset="-122"/>
                <a:ea typeface="宋体" panose="02010600030101010101" pitchFamily="2" charset="-122"/>
              </a:rPr>
              <a:t>用户历史行为</a:t>
            </a:r>
          </a:p>
        </p:txBody>
      </p:sp>
      <p:sp>
        <p:nvSpPr>
          <p:cNvPr id="8" name="矩形: 圆角 7">
            <a:extLst>
              <a:ext uri="{FF2B5EF4-FFF2-40B4-BE49-F238E27FC236}">
                <a16:creationId xmlns:a16="http://schemas.microsoft.com/office/drawing/2014/main" id="{65905701-F433-45CF-8B65-4590A8A924A3}"/>
              </a:ext>
            </a:extLst>
          </p:cNvPr>
          <p:cNvSpPr/>
          <p:nvPr/>
        </p:nvSpPr>
        <p:spPr>
          <a:xfrm>
            <a:off x="1207094" y="1424610"/>
            <a:ext cx="6729812" cy="368300"/>
          </a:xfrm>
          <a:prstGeom prst="roundRect">
            <a:avLst/>
          </a:prstGeom>
          <a:gradFill rotWithShape="1">
            <a:gsLst>
              <a:gs pos="0">
                <a:srgbClr val="AAEFD1">
                  <a:tint val="50000"/>
                  <a:satMod val="300000"/>
                </a:srgbClr>
              </a:gs>
              <a:gs pos="35000">
                <a:srgbClr val="AAEFD1">
                  <a:tint val="37000"/>
                  <a:satMod val="300000"/>
                </a:srgbClr>
              </a:gs>
              <a:gs pos="100000">
                <a:srgbClr val="AAEFD1">
                  <a:tint val="15000"/>
                  <a:satMod val="350000"/>
                </a:srgbClr>
              </a:gs>
            </a:gsLst>
            <a:lin ang="16200000" scaled="1"/>
          </a:gradFill>
          <a:ln w="19050" cap="flat" cmpd="sng" algn="ctr">
            <a:solidFill>
              <a:srgbClr val="00E4A8">
                <a:lumMod val="7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1" lang="zh-CN" altLang="en-US" sz="1600" b="1" kern="0" dirty="0">
                <a:solidFill>
                  <a:srgbClr val="000000"/>
                </a:solidFill>
                <a:latin typeface="Tahoma"/>
                <a:ea typeface="黑体"/>
              </a:rPr>
              <a:t>某篇文章用户是否会点击， 与其历史点击过的文章信息是有很大关联的</a:t>
            </a:r>
            <a:endParaRPr kumimoji="1" lang="zh-CN" altLang="en-US" sz="1600" b="1" i="0" u="none" strike="noStrike" kern="0" cap="none" spc="0" normalizeH="0" baseline="0" noProof="0" dirty="0">
              <a:ln>
                <a:noFill/>
              </a:ln>
              <a:solidFill>
                <a:srgbClr val="000000"/>
              </a:solidFill>
              <a:effectLst/>
              <a:uLnTx/>
              <a:uFillTx/>
              <a:latin typeface="Tahoma"/>
              <a:ea typeface="黑体"/>
              <a:cs typeface="+mn-cs"/>
            </a:endParaRPr>
          </a:p>
        </p:txBody>
      </p:sp>
      <p:sp>
        <p:nvSpPr>
          <p:cNvPr id="9" name="矩形: 圆角 8">
            <a:extLst>
              <a:ext uri="{FF2B5EF4-FFF2-40B4-BE49-F238E27FC236}">
                <a16:creationId xmlns:a16="http://schemas.microsoft.com/office/drawing/2014/main" id="{E080C3F8-7EC9-4A23-BF65-2C6B05F372EB}"/>
              </a:ext>
            </a:extLst>
          </p:cNvPr>
          <p:cNvSpPr/>
          <p:nvPr/>
        </p:nvSpPr>
        <p:spPr>
          <a:xfrm>
            <a:off x="4516086" y="3581293"/>
            <a:ext cx="2294942" cy="1427720"/>
          </a:xfrm>
          <a:prstGeom prst="roundRect">
            <a:avLst/>
          </a:prstGeom>
          <a:gradFill rotWithShape="1">
            <a:gsLst>
              <a:gs pos="0">
                <a:srgbClr val="E7BB01">
                  <a:tint val="50000"/>
                  <a:satMod val="300000"/>
                </a:srgbClr>
              </a:gs>
              <a:gs pos="35000">
                <a:srgbClr val="E7BB01">
                  <a:tint val="37000"/>
                  <a:satMod val="300000"/>
                </a:srgbClr>
              </a:gs>
              <a:gs pos="100000">
                <a:srgbClr val="E7BB01">
                  <a:tint val="15000"/>
                  <a:satMod val="350000"/>
                </a:srgbClr>
              </a:gs>
            </a:gsLst>
            <a:lin ang="16200000" scaled="1"/>
          </a:gradFill>
          <a:ln w="19050" cap="flat" cmpd="sng" algn="ctr">
            <a:solidFill>
              <a:srgbClr val="E7BB01">
                <a:lumMod val="7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1" lang="zh-CN" altLang="en-US" sz="1600" b="1" i="0" u="none" strike="noStrike" kern="0" cap="none" spc="0" normalizeH="0" baseline="0" noProof="0" dirty="0">
              <a:ln>
                <a:noFill/>
              </a:ln>
              <a:solidFill>
                <a:srgbClr val="000000"/>
              </a:solidFill>
              <a:effectLst/>
              <a:uLnTx/>
              <a:uFillTx/>
              <a:latin typeface="Tahoma"/>
              <a:ea typeface="黑体"/>
              <a:cs typeface="+mn-cs"/>
            </a:endParaRPr>
          </a:p>
        </p:txBody>
      </p:sp>
      <p:sp>
        <p:nvSpPr>
          <p:cNvPr id="10" name="Text Box 17">
            <a:extLst>
              <a:ext uri="{FF2B5EF4-FFF2-40B4-BE49-F238E27FC236}">
                <a16:creationId xmlns:a16="http://schemas.microsoft.com/office/drawing/2014/main" id="{A9698C4A-0336-4EDB-BC0F-0090ADB6AAFE}"/>
              </a:ext>
            </a:extLst>
          </p:cNvPr>
          <p:cNvSpPr txBox="1">
            <a:spLocks noChangeArrowheads="1"/>
          </p:cNvSpPr>
          <p:nvPr/>
        </p:nvSpPr>
        <p:spPr bwMode="auto">
          <a:xfrm>
            <a:off x="4804150" y="3724426"/>
            <a:ext cx="1717645" cy="1125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ts val="2800"/>
              </a:lnSpc>
              <a:defRPr/>
            </a:pPr>
            <a:r>
              <a:rPr lang="zh-CN" altLang="en-US" sz="1600"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内容相似？</a:t>
            </a:r>
            <a:endParaRPr lang="en-US" altLang="zh-CN" sz="1600"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algn="ctr">
              <a:lnSpc>
                <a:spcPts val="2800"/>
              </a:lnSpc>
              <a:defRPr/>
            </a:pPr>
            <a:r>
              <a:rPr lang="zh-CN" altLang="en-US" sz="1600"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字数相似？</a:t>
            </a:r>
            <a:endParaRPr lang="en-US" altLang="zh-CN" sz="1600"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algn="ctr">
              <a:lnSpc>
                <a:spcPts val="2800"/>
              </a:lnSpc>
              <a:defRPr/>
            </a:pPr>
            <a:r>
              <a:rPr lang="zh-CN" altLang="en-US" sz="1600"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创建时间相似？</a:t>
            </a:r>
            <a:endParaRPr lang="zh-CN" altLang="en-US" sz="1600" kern="0" dirty="0">
              <a:solidFill>
                <a:srgbClr val="000000"/>
              </a:solidFill>
              <a:latin typeface="黑体" panose="02010609060101010101" pitchFamily="49" charset="-122"/>
              <a:ea typeface="黑体" panose="02010609060101010101" pitchFamily="49" charset="-122"/>
            </a:endParaRPr>
          </a:p>
        </p:txBody>
      </p:sp>
      <p:grpSp>
        <p:nvGrpSpPr>
          <p:cNvPr id="11" name="组合 10">
            <a:extLst>
              <a:ext uri="{FF2B5EF4-FFF2-40B4-BE49-F238E27FC236}">
                <a16:creationId xmlns:a16="http://schemas.microsoft.com/office/drawing/2014/main" id="{6CFB226A-7958-4883-B858-1716B282466C}"/>
              </a:ext>
            </a:extLst>
          </p:cNvPr>
          <p:cNvGrpSpPr/>
          <p:nvPr/>
        </p:nvGrpSpPr>
        <p:grpSpPr>
          <a:xfrm>
            <a:off x="2033792" y="2445143"/>
            <a:ext cx="5608964" cy="359837"/>
            <a:chOff x="1366350" y="2451997"/>
            <a:chExt cx="5716516" cy="357467"/>
          </a:xfrm>
        </p:grpSpPr>
        <p:sp>
          <p:nvSpPr>
            <p:cNvPr id="12" name="矩形: 圆角 11">
              <a:extLst>
                <a:ext uri="{FF2B5EF4-FFF2-40B4-BE49-F238E27FC236}">
                  <a16:creationId xmlns:a16="http://schemas.microsoft.com/office/drawing/2014/main" id="{2CB1B1BF-924E-4A42-B2D1-A567A75141C9}"/>
                </a:ext>
              </a:extLst>
            </p:cNvPr>
            <p:cNvSpPr/>
            <p:nvPr/>
          </p:nvSpPr>
          <p:spPr>
            <a:xfrm>
              <a:off x="1366350" y="2470910"/>
              <a:ext cx="705728" cy="338554"/>
            </a:xfrm>
            <a:prstGeom prst="roundRect">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user1</a:t>
              </a:r>
              <a:endParaRPr lang="zh-CN" altLang="en-US" sz="1200" dirty="0">
                <a:latin typeface="宋体" panose="02010600030101010101" pitchFamily="2" charset="-122"/>
                <a:ea typeface="宋体" panose="02010600030101010101" pitchFamily="2" charset="-122"/>
              </a:endParaRPr>
            </a:p>
          </p:txBody>
        </p:sp>
        <p:sp>
          <p:nvSpPr>
            <p:cNvPr id="13" name="矩形: 圆角 12">
              <a:extLst>
                <a:ext uri="{FF2B5EF4-FFF2-40B4-BE49-F238E27FC236}">
                  <a16:creationId xmlns:a16="http://schemas.microsoft.com/office/drawing/2014/main" id="{0EE8C9DA-0A7C-4D26-B1E6-1145069D8824}"/>
                </a:ext>
              </a:extLst>
            </p:cNvPr>
            <p:cNvSpPr/>
            <p:nvPr/>
          </p:nvSpPr>
          <p:spPr>
            <a:xfrm>
              <a:off x="2263165" y="2470910"/>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item5</a:t>
              </a:r>
              <a:endParaRPr lang="zh-CN" altLang="en-US" sz="1200" dirty="0">
                <a:latin typeface="宋体" panose="02010600030101010101" pitchFamily="2" charset="-122"/>
                <a:ea typeface="宋体" panose="02010600030101010101" pitchFamily="2" charset="-122"/>
              </a:endParaRPr>
            </a:p>
          </p:txBody>
        </p:sp>
        <p:sp>
          <p:nvSpPr>
            <p:cNvPr id="14" name="矩形: 圆角 13">
              <a:extLst>
                <a:ext uri="{FF2B5EF4-FFF2-40B4-BE49-F238E27FC236}">
                  <a16:creationId xmlns:a16="http://schemas.microsoft.com/office/drawing/2014/main" id="{802D7D27-95DC-4DEC-BB73-D09783A56ECE}"/>
                </a:ext>
              </a:extLst>
            </p:cNvPr>
            <p:cNvSpPr/>
            <p:nvPr/>
          </p:nvSpPr>
          <p:spPr>
            <a:xfrm>
              <a:off x="3103734" y="2470910"/>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item2</a:t>
              </a:r>
              <a:endParaRPr lang="zh-CN" altLang="en-US" sz="1200" dirty="0">
                <a:latin typeface="宋体" panose="02010600030101010101" pitchFamily="2" charset="-122"/>
                <a:ea typeface="宋体" panose="02010600030101010101" pitchFamily="2" charset="-122"/>
              </a:endParaRPr>
            </a:p>
          </p:txBody>
        </p:sp>
        <p:sp>
          <p:nvSpPr>
            <p:cNvPr id="15" name="矩形: 圆角 14">
              <a:extLst>
                <a:ext uri="{FF2B5EF4-FFF2-40B4-BE49-F238E27FC236}">
                  <a16:creationId xmlns:a16="http://schemas.microsoft.com/office/drawing/2014/main" id="{0FAE6B7A-0620-403A-8E63-F4C389228090}"/>
                </a:ext>
              </a:extLst>
            </p:cNvPr>
            <p:cNvSpPr/>
            <p:nvPr/>
          </p:nvSpPr>
          <p:spPr>
            <a:xfrm>
              <a:off x="6439270" y="2470910"/>
              <a:ext cx="643596" cy="338554"/>
            </a:xfrm>
            <a:prstGeom prst="round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a:t>
              </a:r>
              <a:r>
                <a:rPr lang="zh-CN" altLang="en-US" sz="1200" dirty="0">
                  <a:latin typeface="宋体" panose="02010600030101010101" pitchFamily="2" charset="-122"/>
                  <a:ea typeface="宋体" panose="02010600030101010101" pitchFamily="2" charset="-122"/>
                </a:rPr>
                <a:t>？</a:t>
              </a:r>
            </a:p>
          </p:txBody>
        </p:sp>
        <p:sp>
          <p:nvSpPr>
            <p:cNvPr id="19" name="矩形: 圆角 18">
              <a:extLst>
                <a:ext uri="{FF2B5EF4-FFF2-40B4-BE49-F238E27FC236}">
                  <a16:creationId xmlns:a16="http://schemas.microsoft.com/office/drawing/2014/main" id="{B7A4D291-E40E-4A85-9027-B81934C64A3E}"/>
                </a:ext>
              </a:extLst>
            </p:cNvPr>
            <p:cNvSpPr/>
            <p:nvPr/>
          </p:nvSpPr>
          <p:spPr>
            <a:xfrm>
              <a:off x="3896242" y="2451997"/>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item3</a:t>
              </a:r>
              <a:endParaRPr lang="zh-CN" altLang="en-US" sz="1200" dirty="0">
                <a:latin typeface="宋体" panose="02010600030101010101" pitchFamily="2" charset="-122"/>
                <a:ea typeface="宋体" panose="02010600030101010101" pitchFamily="2" charset="-122"/>
              </a:endParaRPr>
            </a:p>
          </p:txBody>
        </p:sp>
        <p:sp>
          <p:nvSpPr>
            <p:cNvPr id="20" name="矩形: 圆角 19">
              <a:extLst>
                <a:ext uri="{FF2B5EF4-FFF2-40B4-BE49-F238E27FC236}">
                  <a16:creationId xmlns:a16="http://schemas.microsoft.com/office/drawing/2014/main" id="{FA43BA55-4F30-4C26-A1B3-E74F3F35307B}"/>
                </a:ext>
              </a:extLst>
            </p:cNvPr>
            <p:cNvSpPr/>
            <p:nvPr/>
          </p:nvSpPr>
          <p:spPr>
            <a:xfrm>
              <a:off x="4743918" y="2454359"/>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item7</a:t>
              </a:r>
              <a:endParaRPr lang="zh-CN" altLang="en-US" sz="1200" dirty="0">
                <a:latin typeface="宋体" panose="02010600030101010101" pitchFamily="2" charset="-122"/>
                <a:ea typeface="宋体" panose="02010600030101010101" pitchFamily="2" charset="-122"/>
              </a:endParaRPr>
            </a:p>
          </p:txBody>
        </p:sp>
        <p:sp>
          <p:nvSpPr>
            <p:cNvPr id="23" name="矩形: 圆角 22">
              <a:extLst>
                <a:ext uri="{FF2B5EF4-FFF2-40B4-BE49-F238E27FC236}">
                  <a16:creationId xmlns:a16="http://schemas.microsoft.com/office/drawing/2014/main" id="{619B7C65-F34A-4187-911C-B603158B0B49}"/>
                </a:ext>
              </a:extLst>
            </p:cNvPr>
            <p:cNvSpPr/>
            <p:nvPr/>
          </p:nvSpPr>
          <p:spPr>
            <a:xfrm>
              <a:off x="5591594" y="2457463"/>
              <a:ext cx="643596" cy="333088"/>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item1</a:t>
              </a:r>
              <a:endParaRPr lang="zh-CN" altLang="en-US" sz="1200" dirty="0">
                <a:latin typeface="宋体" panose="02010600030101010101" pitchFamily="2" charset="-122"/>
                <a:ea typeface="宋体" panose="02010600030101010101" pitchFamily="2" charset="-122"/>
              </a:endParaRPr>
            </a:p>
          </p:txBody>
        </p:sp>
      </p:grpSp>
      <p:graphicFrame>
        <p:nvGraphicFramePr>
          <p:cNvPr id="36" name="表格 17">
            <a:extLst>
              <a:ext uri="{FF2B5EF4-FFF2-40B4-BE49-F238E27FC236}">
                <a16:creationId xmlns:a16="http://schemas.microsoft.com/office/drawing/2014/main" id="{B1D56DC1-7561-45EF-8D61-0F53D00A3520}"/>
              </a:ext>
            </a:extLst>
          </p:cNvPr>
          <p:cNvGraphicFramePr>
            <a:graphicFrameLocks noGrp="1"/>
          </p:cNvGraphicFramePr>
          <p:nvPr>
            <p:extLst>
              <p:ext uri="{D42A27DB-BD31-4B8C-83A1-F6EECF244321}">
                <p14:modId xmlns:p14="http://schemas.microsoft.com/office/powerpoint/2010/main" val="1694436364"/>
              </p:ext>
            </p:extLst>
          </p:nvPr>
        </p:nvGraphicFramePr>
        <p:xfrm>
          <a:off x="163315" y="3613936"/>
          <a:ext cx="2185062" cy="1427720"/>
        </p:xfrm>
        <a:graphic>
          <a:graphicData uri="http://schemas.openxmlformats.org/drawingml/2006/table">
            <a:tbl>
              <a:tblPr firstRow="1" bandRow="1">
                <a:tableStyleId>{5C22544A-7EE6-4342-B048-85BDC9FD1C3A}</a:tableStyleId>
              </a:tblPr>
              <a:tblGrid>
                <a:gridCol w="744088">
                  <a:extLst>
                    <a:ext uri="{9D8B030D-6E8A-4147-A177-3AD203B41FA5}">
                      <a16:colId xmlns:a16="http://schemas.microsoft.com/office/drawing/2014/main" val="2947978623"/>
                    </a:ext>
                  </a:extLst>
                </a:gridCol>
                <a:gridCol w="823901">
                  <a:extLst>
                    <a:ext uri="{9D8B030D-6E8A-4147-A177-3AD203B41FA5}">
                      <a16:colId xmlns:a16="http://schemas.microsoft.com/office/drawing/2014/main" val="4267097924"/>
                    </a:ext>
                  </a:extLst>
                </a:gridCol>
                <a:gridCol w="617073">
                  <a:extLst>
                    <a:ext uri="{9D8B030D-6E8A-4147-A177-3AD203B41FA5}">
                      <a16:colId xmlns:a16="http://schemas.microsoft.com/office/drawing/2014/main" val="3253289219"/>
                    </a:ext>
                  </a:extLst>
                </a:gridCol>
              </a:tblGrid>
              <a:tr h="285544">
                <a:tc>
                  <a:txBody>
                    <a:bodyPr/>
                    <a:lstStyle/>
                    <a:p>
                      <a:pPr algn="ctr"/>
                      <a:r>
                        <a:rPr lang="en-US" altLang="zh-CN" sz="1200" baseline="0" dirty="0" err="1">
                          <a:latin typeface="Times New Roman" panose="02020603050405020304" pitchFamily="18" charset="0"/>
                          <a:cs typeface="Times New Roman" panose="02020603050405020304" pitchFamily="18" charset="0"/>
                        </a:rPr>
                        <a:t>user_id</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item_id</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967492"/>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item8</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score1</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9266935"/>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item6</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score2</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30206026"/>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86447533"/>
                  </a:ext>
                </a:extLst>
              </a:tr>
              <a:tr h="285544">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itemk</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scorek</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23346812"/>
                  </a:ext>
                </a:extLst>
              </a:tr>
            </a:tbl>
          </a:graphicData>
        </a:graphic>
      </p:graphicFrame>
      <p:sp>
        <p:nvSpPr>
          <p:cNvPr id="37" name="箭头: 右 36">
            <a:extLst>
              <a:ext uri="{FF2B5EF4-FFF2-40B4-BE49-F238E27FC236}">
                <a16:creationId xmlns:a16="http://schemas.microsoft.com/office/drawing/2014/main" id="{969DDE6A-E371-4221-BF8F-1BF2090998A8}"/>
              </a:ext>
            </a:extLst>
          </p:cNvPr>
          <p:cNvSpPr/>
          <p:nvPr/>
        </p:nvSpPr>
        <p:spPr>
          <a:xfrm>
            <a:off x="3763140" y="4171969"/>
            <a:ext cx="375300" cy="246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8" name="箭头: 右 37">
            <a:extLst>
              <a:ext uri="{FF2B5EF4-FFF2-40B4-BE49-F238E27FC236}">
                <a16:creationId xmlns:a16="http://schemas.microsoft.com/office/drawing/2014/main" id="{D81C3876-4541-452A-9427-BDBABB0AEDE6}"/>
              </a:ext>
            </a:extLst>
          </p:cNvPr>
          <p:cNvSpPr/>
          <p:nvPr/>
        </p:nvSpPr>
        <p:spPr>
          <a:xfrm rot="5400000">
            <a:off x="4679348" y="3101468"/>
            <a:ext cx="394856" cy="2463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9" name="箭头: 右 38">
            <a:extLst>
              <a:ext uri="{FF2B5EF4-FFF2-40B4-BE49-F238E27FC236}">
                <a16:creationId xmlns:a16="http://schemas.microsoft.com/office/drawing/2014/main" id="{B0005227-52BF-419F-A49B-FA6483517D56}"/>
              </a:ext>
            </a:extLst>
          </p:cNvPr>
          <p:cNvSpPr/>
          <p:nvPr/>
        </p:nvSpPr>
        <p:spPr>
          <a:xfrm rot="5400000">
            <a:off x="5466128" y="3096737"/>
            <a:ext cx="394858" cy="2463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0" name="箭头: 右 39">
            <a:extLst>
              <a:ext uri="{FF2B5EF4-FFF2-40B4-BE49-F238E27FC236}">
                <a16:creationId xmlns:a16="http://schemas.microsoft.com/office/drawing/2014/main" id="{FAA24B1D-8A0B-4586-832B-8E711420A5DD}"/>
              </a:ext>
            </a:extLst>
          </p:cNvPr>
          <p:cNvSpPr/>
          <p:nvPr/>
        </p:nvSpPr>
        <p:spPr>
          <a:xfrm rot="5400000">
            <a:off x="6305942" y="3104826"/>
            <a:ext cx="378685" cy="2463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1" name="箭头: 右 40">
            <a:extLst>
              <a:ext uri="{FF2B5EF4-FFF2-40B4-BE49-F238E27FC236}">
                <a16:creationId xmlns:a16="http://schemas.microsoft.com/office/drawing/2014/main" id="{CAC5F1DD-0E39-4AF1-B941-F52C1AABFA85}"/>
              </a:ext>
            </a:extLst>
          </p:cNvPr>
          <p:cNvSpPr/>
          <p:nvPr/>
        </p:nvSpPr>
        <p:spPr>
          <a:xfrm>
            <a:off x="7250055" y="4133253"/>
            <a:ext cx="375300" cy="246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2" name="矩形: 圆角 41">
            <a:extLst>
              <a:ext uri="{FF2B5EF4-FFF2-40B4-BE49-F238E27FC236}">
                <a16:creationId xmlns:a16="http://schemas.microsoft.com/office/drawing/2014/main" id="{AE62BBA9-05EE-467D-A4DD-81BFDFEEC3B5}"/>
              </a:ext>
            </a:extLst>
          </p:cNvPr>
          <p:cNvSpPr/>
          <p:nvPr/>
        </p:nvSpPr>
        <p:spPr>
          <a:xfrm>
            <a:off x="7887436" y="4086037"/>
            <a:ext cx="631487" cy="340799"/>
          </a:xfrm>
          <a:prstGeom prst="round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Click</a:t>
            </a:r>
            <a:endParaRPr lang="zh-CN" altLang="en-US" sz="1200" dirty="0">
              <a:latin typeface="宋体" panose="02010600030101010101" pitchFamily="2" charset="-122"/>
              <a:ea typeface="宋体" panose="02010600030101010101" pitchFamily="2" charset="-122"/>
            </a:endParaRPr>
          </a:p>
        </p:txBody>
      </p:sp>
      <p:sp>
        <p:nvSpPr>
          <p:cNvPr id="43" name="矩形: 圆角 42">
            <a:extLst>
              <a:ext uri="{FF2B5EF4-FFF2-40B4-BE49-F238E27FC236}">
                <a16:creationId xmlns:a16="http://schemas.microsoft.com/office/drawing/2014/main" id="{F8E5A855-2A39-46C0-A337-25995624EC3E}"/>
              </a:ext>
            </a:extLst>
          </p:cNvPr>
          <p:cNvSpPr/>
          <p:nvPr/>
        </p:nvSpPr>
        <p:spPr>
          <a:xfrm>
            <a:off x="2860451" y="4133253"/>
            <a:ext cx="631487" cy="335296"/>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item8</a:t>
            </a:r>
            <a:endParaRPr lang="zh-CN" altLang="en-US" sz="1200" dirty="0">
              <a:latin typeface="宋体" panose="02010600030101010101" pitchFamily="2" charset="-122"/>
              <a:ea typeface="宋体" panose="02010600030101010101" pitchFamily="2" charset="-122"/>
            </a:endParaRPr>
          </a:p>
        </p:txBody>
      </p:sp>
      <p:sp>
        <p:nvSpPr>
          <p:cNvPr id="44" name="矩形 43">
            <a:extLst>
              <a:ext uri="{FF2B5EF4-FFF2-40B4-BE49-F238E27FC236}">
                <a16:creationId xmlns:a16="http://schemas.microsoft.com/office/drawing/2014/main" id="{BE9DDF50-5F7C-497A-8CBB-04351A420380}"/>
              </a:ext>
            </a:extLst>
          </p:cNvPr>
          <p:cNvSpPr/>
          <p:nvPr/>
        </p:nvSpPr>
        <p:spPr>
          <a:xfrm>
            <a:off x="4430936" y="2283065"/>
            <a:ext cx="2519372" cy="66307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719879469"/>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7" name="文本框 6">
            <a:extLst>
              <a:ext uri="{FF2B5EF4-FFF2-40B4-BE49-F238E27FC236}">
                <a16:creationId xmlns:a16="http://schemas.microsoft.com/office/drawing/2014/main" id="{E481BC34-0452-4DBA-8411-08044631EC6E}"/>
              </a:ext>
            </a:extLst>
          </p:cNvPr>
          <p:cNvSpPr txBox="1"/>
          <p:nvPr/>
        </p:nvSpPr>
        <p:spPr>
          <a:xfrm>
            <a:off x="42281" y="672003"/>
            <a:ext cx="4834495" cy="369332"/>
          </a:xfrm>
          <a:prstGeom prst="rect">
            <a:avLst/>
          </a:prstGeom>
          <a:noFill/>
        </p:spPr>
        <p:txBody>
          <a:bodyPr wrap="square" rtlCol="0">
            <a:spAutoFit/>
          </a:bodyPr>
          <a:lstStyle/>
          <a:p>
            <a:r>
              <a:rPr lang="en-US" altLang="zh-CN" b="1" dirty="0">
                <a:solidFill>
                  <a:schemeClr val="bg2">
                    <a:lumMod val="50000"/>
                  </a:schemeClr>
                </a:solidFill>
                <a:latin typeface="宋体" panose="02010600030101010101" pitchFamily="2" charset="-122"/>
                <a:ea typeface="宋体" panose="02010600030101010101" pitchFamily="2" charset="-122"/>
              </a:rPr>
              <a:t>3.2 </a:t>
            </a:r>
            <a:r>
              <a:rPr lang="zh-CN" altLang="en-US" b="1" dirty="0">
                <a:solidFill>
                  <a:schemeClr val="bg2">
                    <a:lumMod val="50000"/>
                  </a:schemeClr>
                </a:solidFill>
                <a:latin typeface="宋体" panose="02010600030101010101" pitchFamily="2" charset="-122"/>
                <a:ea typeface="宋体" panose="02010600030101010101" pitchFamily="2" charset="-122"/>
              </a:rPr>
              <a:t>用户历史行为</a:t>
            </a:r>
          </a:p>
        </p:txBody>
      </p:sp>
      <p:sp>
        <p:nvSpPr>
          <p:cNvPr id="9" name="矩形: 圆角 8">
            <a:extLst>
              <a:ext uri="{FF2B5EF4-FFF2-40B4-BE49-F238E27FC236}">
                <a16:creationId xmlns:a16="http://schemas.microsoft.com/office/drawing/2014/main" id="{E080C3F8-7EC9-4A23-BF65-2C6B05F372EB}"/>
              </a:ext>
            </a:extLst>
          </p:cNvPr>
          <p:cNvSpPr/>
          <p:nvPr/>
        </p:nvSpPr>
        <p:spPr>
          <a:xfrm>
            <a:off x="190224" y="1434375"/>
            <a:ext cx="2294942" cy="1427720"/>
          </a:xfrm>
          <a:prstGeom prst="roundRect">
            <a:avLst/>
          </a:prstGeom>
          <a:gradFill rotWithShape="1">
            <a:gsLst>
              <a:gs pos="0">
                <a:srgbClr val="E7BB01">
                  <a:tint val="50000"/>
                  <a:satMod val="300000"/>
                </a:srgbClr>
              </a:gs>
              <a:gs pos="35000">
                <a:srgbClr val="E7BB01">
                  <a:tint val="37000"/>
                  <a:satMod val="300000"/>
                </a:srgbClr>
              </a:gs>
              <a:gs pos="100000">
                <a:srgbClr val="E7BB01">
                  <a:tint val="15000"/>
                  <a:satMod val="350000"/>
                </a:srgbClr>
              </a:gs>
            </a:gsLst>
            <a:lin ang="16200000" scaled="1"/>
          </a:gradFill>
          <a:ln w="19050" cap="flat" cmpd="sng" algn="ctr">
            <a:solidFill>
              <a:srgbClr val="E7BB01">
                <a:lumMod val="7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1" lang="zh-CN" altLang="en-US" sz="1600" b="1" i="0" u="none" strike="noStrike" kern="0" cap="none" spc="0" normalizeH="0" baseline="0" noProof="0" dirty="0">
              <a:ln>
                <a:noFill/>
              </a:ln>
              <a:solidFill>
                <a:srgbClr val="000000"/>
              </a:solidFill>
              <a:effectLst/>
              <a:uLnTx/>
              <a:uFillTx/>
              <a:latin typeface="Tahoma"/>
              <a:ea typeface="黑体"/>
              <a:cs typeface="+mn-cs"/>
            </a:endParaRPr>
          </a:p>
        </p:txBody>
      </p:sp>
      <p:sp>
        <p:nvSpPr>
          <p:cNvPr id="10" name="Text Box 17">
            <a:extLst>
              <a:ext uri="{FF2B5EF4-FFF2-40B4-BE49-F238E27FC236}">
                <a16:creationId xmlns:a16="http://schemas.microsoft.com/office/drawing/2014/main" id="{A9698C4A-0336-4EDB-BC0F-0090ADB6AAFE}"/>
              </a:ext>
            </a:extLst>
          </p:cNvPr>
          <p:cNvSpPr txBox="1">
            <a:spLocks noChangeArrowheads="1"/>
          </p:cNvSpPr>
          <p:nvPr/>
        </p:nvSpPr>
        <p:spPr bwMode="auto">
          <a:xfrm>
            <a:off x="478288" y="1577508"/>
            <a:ext cx="1717645" cy="1125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ts val="2800"/>
              </a:lnSpc>
              <a:defRPr/>
            </a:pPr>
            <a:r>
              <a:rPr lang="zh-CN" altLang="en-US" sz="1600"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内容相似？</a:t>
            </a:r>
            <a:endParaRPr lang="en-US" altLang="zh-CN" sz="1600"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algn="ctr">
              <a:lnSpc>
                <a:spcPts val="2800"/>
              </a:lnSpc>
              <a:defRPr/>
            </a:pPr>
            <a:r>
              <a:rPr lang="zh-CN" altLang="en-US" sz="1600"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字数相似？</a:t>
            </a:r>
            <a:endParaRPr lang="en-US" altLang="zh-CN" sz="1600"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algn="ctr">
              <a:lnSpc>
                <a:spcPts val="2800"/>
              </a:lnSpc>
              <a:defRPr/>
            </a:pPr>
            <a:r>
              <a:rPr lang="zh-CN" altLang="en-US" sz="1600"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创建时间相似？</a:t>
            </a:r>
            <a:endParaRPr lang="zh-CN" altLang="en-US" sz="1600" kern="0" dirty="0">
              <a:solidFill>
                <a:srgbClr val="000000"/>
              </a:solidFill>
              <a:latin typeface="黑体" panose="02010609060101010101" pitchFamily="49" charset="-122"/>
              <a:ea typeface="黑体" panose="02010609060101010101" pitchFamily="49" charset="-122"/>
            </a:endParaRPr>
          </a:p>
        </p:txBody>
      </p:sp>
      <p:pic>
        <p:nvPicPr>
          <p:cNvPr id="2" name="图片 1">
            <a:extLst>
              <a:ext uri="{FF2B5EF4-FFF2-40B4-BE49-F238E27FC236}">
                <a16:creationId xmlns:a16="http://schemas.microsoft.com/office/drawing/2014/main" id="{1CC15910-491E-4AF0-8620-8D1B5096B13F}"/>
              </a:ext>
            </a:extLst>
          </p:cNvPr>
          <p:cNvPicPr>
            <a:picLocks noChangeAspect="1"/>
          </p:cNvPicPr>
          <p:nvPr/>
        </p:nvPicPr>
        <p:blipFill>
          <a:blip r:embed="rId3"/>
          <a:stretch>
            <a:fillRect/>
          </a:stretch>
        </p:blipFill>
        <p:spPr>
          <a:xfrm>
            <a:off x="3144404" y="672003"/>
            <a:ext cx="5999596" cy="4991162"/>
          </a:xfrm>
          <a:prstGeom prst="rect">
            <a:avLst/>
          </a:prstGeom>
        </p:spPr>
      </p:pic>
      <p:sp>
        <p:nvSpPr>
          <p:cNvPr id="26" name="箭头: 右 25">
            <a:extLst>
              <a:ext uri="{FF2B5EF4-FFF2-40B4-BE49-F238E27FC236}">
                <a16:creationId xmlns:a16="http://schemas.microsoft.com/office/drawing/2014/main" id="{862E7DE1-E611-4D86-BC7F-53E29C566D9F}"/>
              </a:ext>
            </a:extLst>
          </p:cNvPr>
          <p:cNvSpPr/>
          <p:nvPr/>
        </p:nvSpPr>
        <p:spPr>
          <a:xfrm rot="5400000">
            <a:off x="1025168" y="3770871"/>
            <a:ext cx="394858" cy="2463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 name="矩形 2">
            <a:extLst>
              <a:ext uri="{FF2B5EF4-FFF2-40B4-BE49-F238E27FC236}">
                <a16:creationId xmlns:a16="http://schemas.microsoft.com/office/drawing/2014/main" id="{DB3588B6-D373-44CD-86AA-949C154F990F}"/>
              </a:ext>
            </a:extLst>
          </p:cNvPr>
          <p:cNvSpPr/>
          <p:nvPr/>
        </p:nvSpPr>
        <p:spPr>
          <a:xfrm>
            <a:off x="116848" y="4229394"/>
            <a:ext cx="2368318" cy="1477328"/>
          </a:xfrm>
          <a:prstGeom prst="rect">
            <a:avLst/>
          </a:prstGeom>
        </p:spPr>
        <p:txBody>
          <a:bodyPr wrap="square">
            <a:spAutoFit/>
          </a:bodyPr>
          <a:lstStyle/>
          <a:p>
            <a:pPr marL="285750" indent="-285750">
              <a:buFont typeface="Wingdings" panose="05000000000000000000" pitchFamily="2" charset="2"/>
              <a:buChar char="Ø"/>
            </a:pPr>
            <a:r>
              <a:rPr lang="en-US" altLang="zh-CN" dirty="0" err="1">
                <a:latin typeface="Times New Roman" panose="02020603050405020304" pitchFamily="18" charset="0"/>
                <a:ea typeface="黑体" panose="02010609060101010101" pitchFamily="49" charset="-122"/>
              </a:rPr>
              <a:t>Item_content_emb</a:t>
            </a:r>
            <a:endParaRPr lang="en-US" altLang="zh-CN" dirty="0">
              <a:latin typeface="Times New Roman" panose="02020603050405020304" pitchFamily="18" charset="0"/>
              <a:ea typeface="黑体" panose="02010609060101010101" pitchFamily="49" charset="-122"/>
            </a:endParaRPr>
          </a:p>
          <a:p>
            <a:pPr marL="285750" indent="-285750">
              <a:buFont typeface="Wingdings" panose="05000000000000000000" pitchFamily="2" charset="2"/>
              <a:buChar char="Ø"/>
            </a:pPr>
            <a:r>
              <a:rPr lang="en-US" altLang="zh-CN" dirty="0" err="1">
                <a:latin typeface="Times New Roman" panose="02020603050405020304" pitchFamily="18" charset="0"/>
                <a:ea typeface="黑体" panose="02010609060101010101" pitchFamily="49" charset="-122"/>
              </a:rPr>
              <a:t>Item_youtube_emb</a:t>
            </a:r>
            <a:endParaRPr lang="en-US" altLang="zh-CN" dirty="0">
              <a:latin typeface="Times New Roman" panose="02020603050405020304" pitchFamily="18" charset="0"/>
              <a:ea typeface="黑体" panose="02010609060101010101" pitchFamily="49" charset="-122"/>
            </a:endParaRPr>
          </a:p>
          <a:p>
            <a:pPr marL="285750" indent="-285750">
              <a:buFont typeface="Wingdings" panose="05000000000000000000" pitchFamily="2" charset="2"/>
              <a:buChar char="Ø"/>
            </a:pPr>
            <a:r>
              <a:rPr lang="en-US" altLang="zh-CN" dirty="0" err="1">
                <a:latin typeface="Times New Roman" panose="02020603050405020304" pitchFamily="18" charset="0"/>
                <a:ea typeface="黑体" panose="02010609060101010101" pitchFamily="49" charset="-122"/>
              </a:rPr>
              <a:t>User_youtube_emb</a:t>
            </a:r>
            <a:endParaRPr lang="en-US" altLang="zh-CN" dirty="0">
              <a:latin typeface="Times New Roman" panose="02020603050405020304" pitchFamily="18" charset="0"/>
              <a:ea typeface="黑体" panose="02010609060101010101" pitchFamily="49" charset="-122"/>
            </a:endParaRPr>
          </a:p>
          <a:p>
            <a:pPr marL="285750" indent="-285750">
              <a:buFont typeface="Wingdings" panose="05000000000000000000" pitchFamily="2" charset="2"/>
              <a:buChar char="Ø"/>
            </a:pPr>
            <a:endParaRPr lang="en-US" altLang="zh-CN" dirty="0">
              <a:latin typeface="Times New Roman" panose="02020603050405020304" pitchFamily="18" charset="0"/>
              <a:ea typeface="黑体" panose="02010609060101010101" pitchFamily="49" charset="-122"/>
            </a:endParaRPr>
          </a:p>
          <a:p>
            <a:pPr marL="285750" indent="-285750">
              <a:buFont typeface="Wingdings" panose="05000000000000000000" pitchFamily="2" charset="2"/>
              <a:buChar char="Ø"/>
            </a:pPr>
            <a:r>
              <a:rPr lang="en-US" altLang="zh-CN" dirty="0">
                <a:highlight>
                  <a:srgbClr val="FFFF00"/>
                </a:highlight>
                <a:latin typeface="Times New Roman" panose="02020603050405020304" pitchFamily="18" charset="0"/>
                <a:ea typeface="黑体" panose="02010609060101010101" pitchFamily="49" charset="-122"/>
              </a:rPr>
              <a:t>W2V</a:t>
            </a:r>
          </a:p>
        </p:txBody>
      </p:sp>
      <p:sp>
        <p:nvSpPr>
          <p:cNvPr id="4" name="矩形 3">
            <a:extLst>
              <a:ext uri="{FF2B5EF4-FFF2-40B4-BE49-F238E27FC236}">
                <a16:creationId xmlns:a16="http://schemas.microsoft.com/office/drawing/2014/main" id="{210107F7-E948-43C0-8E39-ABA80112DE93}"/>
              </a:ext>
            </a:extLst>
          </p:cNvPr>
          <p:cNvSpPr/>
          <p:nvPr/>
        </p:nvSpPr>
        <p:spPr>
          <a:xfrm>
            <a:off x="667696" y="3145783"/>
            <a:ext cx="1338828" cy="412934"/>
          </a:xfrm>
          <a:prstGeom prst="rect">
            <a:avLst/>
          </a:prstGeom>
        </p:spPr>
        <p:txBody>
          <a:bodyPr wrap="none">
            <a:spAutoFit/>
          </a:bodyPr>
          <a:lstStyle/>
          <a:p>
            <a:pPr algn="ctr">
              <a:lnSpc>
                <a:spcPts val="2800"/>
              </a:lnSpc>
              <a:defRPr/>
            </a:pPr>
            <a:r>
              <a:rPr lang="zh-CN" altLang="en-US"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内容相似？</a:t>
            </a:r>
            <a:endParaRPr lang="en-US" altLang="zh-CN"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473404403"/>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7" name="文本框 6">
            <a:extLst>
              <a:ext uri="{FF2B5EF4-FFF2-40B4-BE49-F238E27FC236}">
                <a16:creationId xmlns:a16="http://schemas.microsoft.com/office/drawing/2014/main" id="{E481BC34-0452-4DBA-8411-08044631EC6E}"/>
              </a:ext>
            </a:extLst>
          </p:cNvPr>
          <p:cNvSpPr txBox="1"/>
          <p:nvPr/>
        </p:nvSpPr>
        <p:spPr>
          <a:xfrm>
            <a:off x="42281" y="672003"/>
            <a:ext cx="4834495" cy="369332"/>
          </a:xfrm>
          <a:prstGeom prst="rect">
            <a:avLst/>
          </a:prstGeom>
          <a:noFill/>
        </p:spPr>
        <p:txBody>
          <a:bodyPr wrap="square" rtlCol="0">
            <a:spAutoFit/>
          </a:bodyPr>
          <a:lstStyle/>
          <a:p>
            <a:r>
              <a:rPr lang="en-US" altLang="zh-CN" b="1" dirty="0">
                <a:solidFill>
                  <a:schemeClr val="bg2">
                    <a:lumMod val="50000"/>
                  </a:schemeClr>
                </a:solidFill>
                <a:latin typeface="宋体" panose="02010600030101010101" pitchFamily="2" charset="-122"/>
                <a:ea typeface="宋体" panose="02010600030101010101" pitchFamily="2" charset="-122"/>
              </a:rPr>
              <a:t>3.2 Word2Vec</a:t>
            </a:r>
            <a:r>
              <a:rPr lang="zh-CN" altLang="en-US" b="1" dirty="0">
                <a:solidFill>
                  <a:schemeClr val="bg2">
                    <a:lumMod val="50000"/>
                  </a:schemeClr>
                </a:solidFill>
                <a:latin typeface="宋体" panose="02010600030101010101" pitchFamily="2" charset="-122"/>
                <a:ea typeface="宋体" panose="02010600030101010101" pitchFamily="2" charset="-122"/>
              </a:rPr>
              <a:t> </a:t>
            </a:r>
            <a:r>
              <a:rPr lang="en-US" altLang="zh-CN" b="1" dirty="0">
                <a:solidFill>
                  <a:schemeClr val="bg2">
                    <a:lumMod val="50000"/>
                  </a:schemeClr>
                </a:solidFill>
                <a:latin typeface="宋体" panose="02010600030101010101" pitchFamily="2" charset="-122"/>
                <a:ea typeface="宋体" panose="02010600030101010101" pitchFamily="2" charset="-122"/>
              </a:rPr>
              <a:t>embedding</a:t>
            </a:r>
            <a:endParaRPr lang="zh-CN" altLang="en-US" b="1" dirty="0">
              <a:solidFill>
                <a:schemeClr val="bg2">
                  <a:lumMod val="50000"/>
                </a:schemeClr>
              </a:solidFill>
              <a:latin typeface="宋体" panose="02010600030101010101" pitchFamily="2" charset="-122"/>
              <a:ea typeface="宋体" panose="02010600030101010101" pitchFamily="2" charset="-122"/>
            </a:endParaRPr>
          </a:p>
        </p:txBody>
      </p:sp>
      <p:sp>
        <p:nvSpPr>
          <p:cNvPr id="11" name="矩形: 圆角 10">
            <a:extLst>
              <a:ext uri="{FF2B5EF4-FFF2-40B4-BE49-F238E27FC236}">
                <a16:creationId xmlns:a16="http://schemas.microsoft.com/office/drawing/2014/main" id="{17670B08-6991-42F8-AF74-8E1431935C54}"/>
              </a:ext>
            </a:extLst>
          </p:cNvPr>
          <p:cNvSpPr/>
          <p:nvPr/>
        </p:nvSpPr>
        <p:spPr>
          <a:xfrm>
            <a:off x="1164657" y="1162158"/>
            <a:ext cx="5740344" cy="434940"/>
          </a:xfrm>
          <a:prstGeom prst="roundRect">
            <a:avLst/>
          </a:prstGeom>
          <a:gradFill rotWithShape="1">
            <a:gsLst>
              <a:gs pos="0">
                <a:srgbClr val="E7BB01">
                  <a:tint val="50000"/>
                  <a:satMod val="300000"/>
                </a:srgbClr>
              </a:gs>
              <a:gs pos="35000">
                <a:srgbClr val="E7BB01">
                  <a:tint val="37000"/>
                  <a:satMod val="300000"/>
                </a:srgbClr>
              </a:gs>
              <a:gs pos="100000">
                <a:srgbClr val="E7BB01">
                  <a:tint val="15000"/>
                  <a:satMod val="350000"/>
                </a:srgbClr>
              </a:gs>
            </a:gsLst>
            <a:lin ang="16200000" scaled="1"/>
          </a:gradFill>
          <a:ln w="19050" cap="flat" cmpd="sng" algn="ctr">
            <a:solidFill>
              <a:srgbClr val="E7BB01">
                <a:lumMod val="75000"/>
              </a:srgbClr>
            </a:solidFill>
            <a:prstDash val="solid"/>
          </a:ln>
          <a:effectLst>
            <a:outerShdw blurRad="40000" dist="20000" dir="5400000" rotWithShape="0">
              <a:srgbClr val="000000">
                <a:alpha val="38000"/>
              </a:srgbClr>
            </a:outerShdw>
          </a:effectLst>
        </p:spPr>
        <p:txBody>
          <a:bodyPr rtlCol="0" anchor="ctr"/>
          <a:lstStyle/>
          <a:p>
            <a:pPr lvl="0" algn="ctr" eaLnBrk="0" fontAlgn="base" hangingPunct="0">
              <a:spcBef>
                <a:spcPct val="0"/>
              </a:spcBef>
              <a:spcAft>
                <a:spcPct val="0"/>
              </a:spcAft>
              <a:defRPr/>
            </a:pPr>
            <a:r>
              <a:rPr lang="zh-CN" altLang="en-US" dirty="0">
                <a:latin typeface="黑体" panose="02010609060101010101" pitchFamily="49" charset="-122"/>
                <a:ea typeface="黑体" panose="02010609060101010101" pitchFamily="49" charset="-122"/>
              </a:rPr>
              <a:t>通过一个单词的上下文往往可以得知某个单词大体意思</a:t>
            </a:r>
            <a:endParaRPr kumimoji="1" lang="zh-CN" altLang="en-US" sz="1600" b="1" i="0" u="none" strike="noStrike" kern="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endParaRPr>
          </a:p>
        </p:txBody>
      </p:sp>
      <p:pic>
        <p:nvPicPr>
          <p:cNvPr id="1028" name="Picture 4" descr="http://datawhale.club/uploads/default/optimized/1X/97cd2a8bc731cd4dcdabc5175484067a2e01405c_2_690x335.png">
            <a:extLst>
              <a:ext uri="{FF2B5EF4-FFF2-40B4-BE49-F238E27FC236}">
                <a16:creationId xmlns:a16="http://schemas.microsoft.com/office/drawing/2014/main" id="{32E6E7F0-8C43-47E0-A822-FAAAECBA13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17921"/>
            <a:ext cx="4953055" cy="240474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img-blog.csdnimg.cn/20200624193409649.png?x-oss-process=image/watermark,type_ZmFuZ3poZW5naGVpdGk,shadow_10,text_aHR0cHM6Ly9ibG9nLmNzZG4ubmV0L3d1emhvbmdxaWFuZw==,size_1,color_FFFFFF,t_70#pic_center">
            <a:extLst>
              <a:ext uri="{FF2B5EF4-FFF2-40B4-BE49-F238E27FC236}">
                <a16:creationId xmlns:a16="http://schemas.microsoft.com/office/drawing/2014/main" id="{C6B6A0B4-C3C9-4938-935F-899D08FDE5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2314" y="1671225"/>
            <a:ext cx="4011686" cy="2993809"/>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圆角 13">
            <a:extLst>
              <a:ext uri="{FF2B5EF4-FFF2-40B4-BE49-F238E27FC236}">
                <a16:creationId xmlns:a16="http://schemas.microsoft.com/office/drawing/2014/main" id="{864F3FE1-950B-44BA-961B-D994828A7389}"/>
              </a:ext>
            </a:extLst>
          </p:cNvPr>
          <p:cNvSpPr/>
          <p:nvPr/>
        </p:nvSpPr>
        <p:spPr>
          <a:xfrm>
            <a:off x="437778" y="5233468"/>
            <a:ext cx="4179341" cy="434940"/>
          </a:xfrm>
          <a:prstGeom prst="roundRect">
            <a:avLst/>
          </a:prstGeom>
          <a:gradFill rotWithShape="1">
            <a:gsLst>
              <a:gs pos="0">
                <a:srgbClr val="E7BB01">
                  <a:tint val="50000"/>
                  <a:satMod val="300000"/>
                </a:srgbClr>
              </a:gs>
              <a:gs pos="35000">
                <a:srgbClr val="E7BB01">
                  <a:tint val="37000"/>
                  <a:satMod val="300000"/>
                </a:srgbClr>
              </a:gs>
              <a:gs pos="100000">
                <a:srgbClr val="E7BB01">
                  <a:tint val="15000"/>
                  <a:satMod val="350000"/>
                </a:srgbClr>
              </a:gs>
            </a:gsLst>
            <a:lin ang="16200000" scaled="1"/>
          </a:gradFill>
          <a:ln w="19050" cap="flat" cmpd="sng" algn="ctr">
            <a:solidFill>
              <a:srgbClr val="E7BB01">
                <a:lumMod val="75000"/>
              </a:srgbClr>
            </a:solidFill>
            <a:prstDash val="solid"/>
          </a:ln>
          <a:effectLst>
            <a:outerShdw blurRad="40000" dist="20000" dir="5400000" rotWithShape="0">
              <a:srgbClr val="000000">
                <a:alpha val="38000"/>
              </a:srgbClr>
            </a:outerShdw>
          </a:effectLst>
        </p:spPr>
        <p:txBody>
          <a:bodyPr rtlCol="0" anchor="ctr"/>
          <a:lstStyle/>
          <a:p>
            <a:pPr lvl="0" algn="ctr" eaLnBrk="0" fontAlgn="base" hangingPunct="0">
              <a:spcBef>
                <a:spcPct val="0"/>
              </a:spcBef>
              <a:spcAft>
                <a:spcPct val="0"/>
              </a:spcAft>
              <a:defRPr/>
            </a:pPr>
            <a:r>
              <a:rPr kumimoji="1" lang="zh-CN" altLang="en-US" sz="1600" b="1" i="0" u="none" strike="noStrike" kern="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rPr>
              <a:t>用户点击的历史文章其实也构成了一个序列</a:t>
            </a:r>
          </a:p>
        </p:txBody>
      </p:sp>
      <p:grpSp>
        <p:nvGrpSpPr>
          <p:cNvPr id="8" name="组合 7">
            <a:extLst>
              <a:ext uri="{FF2B5EF4-FFF2-40B4-BE49-F238E27FC236}">
                <a16:creationId xmlns:a16="http://schemas.microsoft.com/office/drawing/2014/main" id="{0442374F-6B1B-4082-8825-277BC0A60BBF}"/>
              </a:ext>
            </a:extLst>
          </p:cNvPr>
          <p:cNvGrpSpPr/>
          <p:nvPr/>
        </p:nvGrpSpPr>
        <p:grpSpPr>
          <a:xfrm>
            <a:off x="29360" y="4739161"/>
            <a:ext cx="5128793" cy="359837"/>
            <a:chOff x="1366350" y="2451997"/>
            <a:chExt cx="4868840" cy="357467"/>
          </a:xfrm>
        </p:grpSpPr>
        <p:sp>
          <p:nvSpPr>
            <p:cNvPr id="9" name="矩形: 圆角 8">
              <a:extLst>
                <a:ext uri="{FF2B5EF4-FFF2-40B4-BE49-F238E27FC236}">
                  <a16:creationId xmlns:a16="http://schemas.microsoft.com/office/drawing/2014/main" id="{A5BBD08F-0A63-4519-A50B-CE85A9C8F5DD}"/>
                </a:ext>
              </a:extLst>
            </p:cNvPr>
            <p:cNvSpPr/>
            <p:nvPr/>
          </p:nvSpPr>
          <p:spPr>
            <a:xfrm>
              <a:off x="1366350" y="2470910"/>
              <a:ext cx="705728" cy="338554"/>
            </a:xfrm>
            <a:prstGeom prst="roundRect">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user1</a:t>
              </a:r>
              <a:endParaRPr lang="zh-CN" altLang="en-US" sz="1200" dirty="0">
                <a:latin typeface="宋体" panose="02010600030101010101" pitchFamily="2" charset="-122"/>
                <a:ea typeface="宋体" panose="02010600030101010101" pitchFamily="2" charset="-122"/>
              </a:endParaRPr>
            </a:p>
          </p:txBody>
        </p:sp>
        <p:sp>
          <p:nvSpPr>
            <p:cNvPr id="10" name="矩形: 圆角 9">
              <a:extLst>
                <a:ext uri="{FF2B5EF4-FFF2-40B4-BE49-F238E27FC236}">
                  <a16:creationId xmlns:a16="http://schemas.microsoft.com/office/drawing/2014/main" id="{5A4D7ED5-DCBA-437C-AEED-F4BB0857EA41}"/>
                </a:ext>
              </a:extLst>
            </p:cNvPr>
            <p:cNvSpPr/>
            <p:nvPr/>
          </p:nvSpPr>
          <p:spPr>
            <a:xfrm>
              <a:off x="2263165" y="2470910"/>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item5</a:t>
              </a:r>
              <a:endParaRPr lang="zh-CN" altLang="en-US" sz="1200" dirty="0">
                <a:latin typeface="宋体" panose="02010600030101010101" pitchFamily="2" charset="-122"/>
                <a:ea typeface="宋体" panose="02010600030101010101" pitchFamily="2" charset="-122"/>
              </a:endParaRPr>
            </a:p>
          </p:txBody>
        </p:sp>
        <p:sp>
          <p:nvSpPr>
            <p:cNvPr id="12" name="矩形: 圆角 11">
              <a:extLst>
                <a:ext uri="{FF2B5EF4-FFF2-40B4-BE49-F238E27FC236}">
                  <a16:creationId xmlns:a16="http://schemas.microsoft.com/office/drawing/2014/main" id="{6451071B-2967-4A1C-A151-1AE5A9FC8C7D}"/>
                </a:ext>
              </a:extLst>
            </p:cNvPr>
            <p:cNvSpPr/>
            <p:nvPr/>
          </p:nvSpPr>
          <p:spPr>
            <a:xfrm>
              <a:off x="3103734" y="2470910"/>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item2</a:t>
              </a:r>
              <a:endParaRPr lang="zh-CN" altLang="en-US" sz="1200" dirty="0">
                <a:latin typeface="宋体" panose="02010600030101010101" pitchFamily="2" charset="-122"/>
                <a:ea typeface="宋体" panose="02010600030101010101" pitchFamily="2" charset="-122"/>
              </a:endParaRPr>
            </a:p>
          </p:txBody>
        </p:sp>
        <p:sp>
          <p:nvSpPr>
            <p:cNvPr id="15" name="矩形: 圆角 14">
              <a:extLst>
                <a:ext uri="{FF2B5EF4-FFF2-40B4-BE49-F238E27FC236}">
                  <a16:creationId xmlns:a16="http://schemas.microsoft.com/office/drawing/2014/main" id="{1709A194-01DC-46AD-B1F1-9104ACA8E602}"/>
                </a:ext>
              </a:extLst>
            </p:cNvPr>
            <p:cNvSpPr/>
            <p:nvPr/>
          </p:nvSpPr>
          <p:spPr>
            <a:xfrm>
              <a:off x="3896242" y="2451997"/>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item3</a:t>
              </a:r>
              <a:endParaRPr lang="zh-CN" altLang="en-US" sz="1200" dirty="0">
                <a:latin typeface="宋体" panose="02010600030101010101" pitchFamily="2" charset="-122"/>
                <a:ea typeface="宋体" panose="02010600030101010101" pitchFamily="2" charset="-122"/>
              </a:endParaRPr>
            </a:p>
          </p:txBody>
        </p:sp>
        <p:sp>
          <p:nvSpPr>
            <p:cNvPr id="16" name="矩形: 圆角 15">
              <a:extLst>
                <a:ext uri="{FF2B5EF4-FFF2-40B4-BE49-F238E27FC236}">
                  <a16:creationId xmlns:a16="http://schemas.microsoft.com/office/drawing/2014/main" id="{E87965C3-3CF0-4D56-8124-032033AECF97}"/>
                </a:ext>
              </a:extLst>
            </p:cNvPr>
            <p:cNvSpPr/>
            <p:nvPr/>
          </p:nvSpPr>
          <p:spPr>
            <a:xfrm>
              <a:off x="4743918" y="2454359"/>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item7</a:t>
              </a:r>
              <a:endParaRPr lang="zh-CN" altLang="en-US" sz="1200" dirty="0">
                <a:latin typeface="宋体" panose="02010600030101010101" pitchFamily="2" charset="-122"/>
                <a:ea typeface="宋体" panose="02010600030101010101" pitchFamily="2" charset="-122"/>
              </a:endParaRPr>
            </a:p>
          </p:txBody>
        </p:sp>
        <p:sp>
          <p:nvSpPr>
            <p:cNvPr id="17" name="矩形: 圆角 16">
              <a:extLst>
                <a:ext uri="{FF2B5EF4-FFF2-40B4-BE49-F238E27FC236}">
                  <a16:creationId xmlns:a16="http://schemas.microsoft.com/office/drawing/2014/main" id="{D57F5BF1-52F9-4EDA-A338-4BA72FE40138}"/>
                </a:ext>
              </a:extLst>
            </p:cNvPr>
            <p:cNvSpPr/>
            <p:nvPr/>
          </p:nvSpPr>
          <p:spPr>
            <a:xfrm>
              <a:off x="5591594" y="2457463"/>
              <a:ext cx="643596" cy="333088"/>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item1</a:t>
              </a:r>
              <a:endParaRPr lang="zh-CN" altLang="en-US" sz="1200" dirty="0">
                <a:latin typeface="宋体" panose="02010600030101010101" pitchFamily="2" charset="-122"/>
                <a:ea typeface="宋体" panose="02010600030101010101" pitchFamily="2" charset="-122"/>
              </a:endParaRPr>
            </a:p>
          </p:txBody>
        </p:sp>
      </p:grpSp>
      <p:sp>
        <p:nvSpPr>
          <p:cNvPr id="18" name="箭头: 右 17">
            <a:extLst>
              <a:ext uri="{FF2B5EF4-FFF2-40B4-BE49-F238E27FC236}">
                <a16:creationId xmlns:a16="http://schemas.microsoft.com/office/drawing/2014/main" id="{F80679AC-62F6-4EA2-8EBE-212D5B2A3262}"/>
              </a:ext>
            </a:extLst>
          </p:cNvPr>
          <p:cNvSpPr/>
          <p:nvPr/>
        </p:nvSpPr>
        <p:spPr>
          <a:xfrm rot="5400000">
            <a:off x="5879181" y="4832444"/>
            <a:ext cx="394858" cy="2463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 name="箭头: 右 18">
            <a:extLst>
              <a:ext uri="{FF2B5EF4-FFF2-40B4-BE49-F238E27FC236}">
                <a16:creationId xmlns:a16="http://schemas.microsoft.com/office/drawing/2014/main" id="{C54A777B-FCCF-46ED-923F-9BE4E363FA2E}"/>
              </a:ext>
            </a:extLst>
          </p:cNvPr>
          <p:cNvSpPr/>
          <p:nvPr/>
        </p:nvSpPr>
        <p:spPr>
          <a:xfrm>
            <a:off x="5888960" y="5355802"/>
            <a:ext cx="375300" cy="246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0" name="矩形: 圆角 19">
            <a:extLst>
              <a:ext uri="{FF2B5EF4-FFF2-40B4-BE49-F238E27FC236}">
                <a16:creationId xmlns:a16="http://schemas.microsoft.com/office/drawing/2014/main" id="{03BD9750-17F3-4F39-860F-2B7677A895BA}"/>
              </a:ext>
            </a:extLst>
          </p:cNvPr>
          <p:cNvSpPr/>
          <p:nvPr/>
        </p:nvSpPr>
        <p:spPr>
          <a:xfrm>
            <a:off x="7093646" y="5233468"/>
            <a:ext cx="1602562" cy="434940"/>
          </a:xfrm>
          <a:prstGeom prst="roundRect">
            <a:avLst/>
          </a:prstGeom>
          <a:gradFill rotWithShape="1">
            <a:gsLst>
              <a:gs pos="0">
                <a:srgbClr val="E7BB01">
                  <a:tint val="50000"/>
                  <a:satMod val="300000"/>
                </a:srgbClr>
              </a:gs>
              <a:gs pos="35000">
                <a:srgbClr val="E7BB01">
                  <a:tint val="37000"/>
                  <a:satMod val="300000"/>
                </a:srgbClr>
              </a:gs>
              <a:gs pos="100000">
                <a:srgbClr val="E7BB01">
                  <a:tint val="15000"/>
                  <a:satMod val="350000"/>
                </a:srgbClr>
              </a:gs>
            </a:gsLst>
            <a:lin ang="16200000" scaled="1"/>
          </a:gradFill>
          <a:ln w="19050" cap="flat" cmpd="sng" algn="ctr">
            <a:solidFill>
              <a:srgbClr val="E7BB01">
                <a:lumMod val="75000"/>
              </a:srgbClr>
            </a:solidFill>
            <a:prstDash val="solid"/>
          </a:ln>
          <a:effectLst>
            <a:outerShdw blurRad="40000" dist="20000" dir="5400000" rotWithShape="0">
              <a:srgbClr val="000000">
                <a:alpha val="38000"/>
              </a:srgbClr>
            </a:outerShdw>
          </a:effectLst>
        </p:spPr>
        <p:txBody>
          <a:bodyPr rtlCol="0" anchor="ctr"/>
          <a:lstStyle/>
          <a:p>
            <a:pPr lvl="0" algn="ctr" eaLnBrk="0" fontAlgn="base" hangingPunct="0">
              <a:spcBef>
                <a:spcPct val="0"/>
              </a:spcBef>
              <a:spcAft>
                <a:spcPct val="0"/>
              </a:spcAft>
              <a:defRPr/>
            </a:pPr>
            <a:r>
              <a:rPr kumimoji="1" lang="en-US" altLang="zh-CN" sz="1600" b="1" i="0" u="none" strike="noStrike" kern="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rPr>
              <a:t>W2V_embedding</a:t>
            </a:r>
            <a:endParaRPr kumimoji="1" lang="zh-CN" altLang="en-US" sz="1600" b="1" i="0" u="none" strike="noStrike" kern="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4204222057"/>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6" name="文本框 5"/>
          <p:cNvSpPr txBox="1"/>
          <p:nvPr/>
        </p:nvSpPr>
        <p:spPr>
          <a:xfrm>
            <a:off x="117176" y="669880"/>
            <a:ext cx="3291841" cy="368300"/>
          </a:xfrm>
          <a:prstGeom prst="rect">
            <a:avLst/>
          </a:prstGeom>
          <a:noFill/>
        </p:spPr>
        <p:txBody>
          <a:bodyPr wrap="square" rtlCol="0">
            <a:spAutoFit/>
          </a:bodyPr>
          <a:lstStyle/>
          <a:p>
            <a:r>
              <a:rPr lang="en-US" altLang="zh-CN" b="1" dirty="0">
                <a:solidFill>
                  <a:schemeClr val="bg2">
                    <a:lumMod val="50000"/>
                  </a:schemeClr>
                </a:solidFill>
                <a:latin typeface="宋体" panose="02010600030101010101" pitchFamily="2" charset="-122"/>
                <a:ea typeface="宋体" panose="02010600030101010101" pitchFamily="2" charset="-122"/>
              </a:rPr>
              <a:t>3.</a:t>
            </a:r>
            <a:r>
              <a:rPr lang="zh-CN" altLang="en-US" b="1" dirty="0">
                <a:solidFill>
                  <a:schemeClr val="bg2">
                    <a:lumMod val="50000"/>
                  </a:schemeClr>
                </a:solidFill>
                <a:latin typeface="宋体" panose="02010600030101010101" pitchFamily="2" charset="-122"/>
                <a:ea typeface="宋体" panose="02010600030101010101" pitchFamily="2" charset="-122"/>
              </a:rPr>
              <a:t>如何进行特征工程</a:t>
            </a:r>
          </a:p>
        </p:txBody>
      </p:sp>
      <p:sp>
        <p:nvSpPr>
          <p:cNvPr id="7" name="文本框 6">
            <a:extLst>
              <a:ext uri="{FF2B5EF4-FFF2-40B4-BE49-F238E27FC236}">
                <a16:creationId xmlns:a16="http://schemas.microsoft.com/office/drawing/2014/main" id="{E481BC34-0452-4DBA-8411-08044631EC6E}"/>
              </a:ext>
            </a:extLst>
          </p:cNvPr>
          <p:cNvSpPr txBox="1"/>
          <p:nvPr/>
        </p:nvSpPr>
        <p:spPr>
          <a:xfrm>
            <a:off x="376211" y="987379"/>
            <a:ext cx="4834495" cy="369332"/>
          </a:xfrm>
          <a:prstGeom prst="rect">
            <a:avLst/>
          </a:prstGeom>
          <a:noFill/>
        </p:spPr>
        <p:txBody>
          <a:bodyPr wrap="square" rtlCol="0">
            <a:spAutoFit/>
          </a:bodyPr>
          <a:lstStyle/>
          <a:p>
            <a:r>
              <a:rPr lang="en-US" altLang="zh-CN" b="1" dirty="0">
                <a:solidFill>
                  <a:schemeClr val="bg2">
                    <a:lumMod val="50000"/>
                  </a:schemeClr>
                </a:solidFill>
                <a:latin typeface="宋体" panose="02010600030101010101" pitchFamily="2" charset="-122"/>
                <a:ea typeface="宋体" panose="02010600030101010101" pitchFamily="2" charset="-122"/>
              </a:rPr>
              <a:t>3.2 </a:t>
            </a:r>
            <a:r>
              <a:rPr lang="zh-CN" altLang="en-US" b="1" dirty="0">
                <a:solidFill>
                  <a:schemeClr val="bg2">
                    <a:lumMod val="50000"/>
                  </a:schemeClr>
                </a:solidFill>
                <a:latin typeface="宋体" panose="02010600030101010101" pitchFamily="2" charset="-122"/>
                <a:ea typeface="宋体" panose="02010600030101010101" pitchFamily="2" charset="-122"/>
              </a:rPr>
              <a:t>用户画像</a:t>
            </a:r>
          </a:p>
        </p:txBody>
      </p:sp>
      <p:graphicFrame>
        <p:nvGraphicFramePr>
          <p:cNvPr id="36" name="表格 17">
            <a:extLst>
              <a:ext uri="{FF2B5EF4-FFF2-40B4-BE49-F238E27FC236}">
                <a16:creationId xmlns:a16="http://schemas.microsoft.com/office/drawing/2014/main" id="{B1D56DC1-7561-45EF-8D61-0F53D00A3520}"/>
              </a:ext>
            </a:extLst>
          </p:cNvPr>
          <p:cNvGraphicFramePr>
            <a:graphicFrameLocks noGrp="1"/>
          </p:cNvGraphicFramePr>
          <p:nvPr>
            <p:extLst>
              <p:ext uri="{D42A27DB-BD31-4B8C-83A1-F6EECF244321}">
                <p14:modId xmlns:p14="http://schemas.microsoft.com/office/powerpoint/2010/main" val="1941261024"/>
              </p:ext>
            </p:extLst>
          </p:nvPr>
        </p:nvGraphicFramePr>
        <p:xfrm>
          <a:off x="4910436" y="1038182"/>
          <a:ext cx="3377268" cy="1480415"/>
        </p:xfrm>
        <a:graphic>
          <a:graphicData uri="http://schemas.openxmlformats.org/drawingml/2006/table">
            <a:tbl>
              <a:tblPr firstRow="1" bandRow="1">
                <a:tableStyleId>{5C22544A-7EE6-4342-B048-85BDC9FD1C3A}</a:tableStyleId>
              </a:tblPr>
              <a:tblGrid>
                <a:gridCol w="896811">
                  <a:extLst>
                    <a:ext uri="{9D8B030D-6E8A-4147-A177-3AD203B41FA5}">
                      <a16:colId xmlns:a16="http://schemas.microsoft.com/office/drawing/2014/main" val="2947978623"/>
                    </a:ext>
                  </a:extLst>
                </a:gridCol>
                <a:gridCol w="993005">
                  <a:extLst>
                    <a:ext uri="{9D8B030D-6E8A-4147-A177-3AD203B41FA5}">
                      <a16:colId xmlns:a16="http://schemas.microsoft.com/office/drawing/2014/main" val="4267097924"/>
                    </a:ext>
                  </a:extLst>
                </a:gridCol>
                <a:gridCol w="743726">
                  <a:extLst>
                    <a:ext uri="{9D8B030D-6E8A-4147-A177-3AD203B41FA5}">
                      <a16:colId xmlns:a16="http://schemas.microsoft.com/office/drawing/2014/main" val="3253289219"/>
                    </a:ext>
                  </a:extLst>
                </a:gridCol>
                <a:gridCol w="743726">
                  <a:extLst>
                    <a:ext uri="{9D8B030D-6E8A-4147-A177-3AD203B41FA5}">
                      <a16:colId xmlns:a16="http://schemas.microsoft.com/office/drawing/2014/main" val="1587271550"/>
                    </a:ext>
                  </a:extLst>
                </a:gridCol>
              </a:tblGrid>
              <a:tr h="296083">
                <a:tc>
                  <a:txBody>
                    <a:bodyPr/>
                    <a:lstStyle/>
                    <a:p>
                      <a:pPr algn="ctr"/>
                      <a:r>
                        <a:rPr lang="en-US" altLang="zh-CN" sz="1200" baseline="0" dirty="0" err="1">
                          <a:latin typeface="Times New Roman" panose="02020603050405020304" pitchFamily="18" charset="0"/>
                          <a:cs typeface="Times New Roman" panose="02020603050405020304" pitchFamily="18" charset="0"/>
                        </a:rPr>
                        <a:t>user_id</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item_id</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his_fea</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967492"/>
                  </a:ext>
                </a:extLst>
              </a:tr>
              <a:tr h="296083">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item8</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his_fea1</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9266935"/>
                  </a:ext>
                </a:extLst>
              </a:tr>
              <a:tr h="296083">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item6</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his_fea2</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30206026"/>
                  </a:ext>
                </a:extLst>
              </a:tr>
              <a:tr h="296083">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86447533"/>
                  </a:ext>
                </a:extLst>
              </a:tr>
              <a:tr h="296083">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itemk</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scorek</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his_feak</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23346812"/>
                  </a:ext>
                </a:extLst>
              </a:tr>
            </a:tbl>
          </a:graphicData>
        </a:graphic>
      </p:graphicFrame>
      <p:graphicFrame>
        <p:nvGraphicFramePr>
          <p:cNvPr id="26" name="表格 17">
            <a:extLst>
              <a:ext uri="{FF2B5EF4-FFF2-40B4-BE49-F238E27FC236}">
                <a16:creationId xmlns:a16="http://schemas.microsoft.com/office/drawing/2014/main" id="{BD9F23BB-4ED0-4BCE-BFCA-C1F6715E321F}"/>
              </a:ext>
            </a:extLst>
          </p:cNvPr>
          <p:cNvGraphicFramePr>
            <a:graphicFrameLocks noGrp="1"/>
          </p:cNvGraphicFramePr>
          <p:nvPr>
            <p:extLst>
              <p:ext uri="{D42A27DB-BD31-4B8C-83A1-F6EECF244321}">
                <p14:modId xmlns:p14="http://schemas.microsoft.com/office/powerpoint/2010/main" val="478625052"/>
              </p:ext>
            </p:extLst>
          </p:nvPr>
        </p:nvGraphicFramePr>
        <p:xfrm>
          <a:off x="8287703" y="1038181"/>
          <a:ext cx="636955" cy="1480416"/>
        </p:xfrm>
        <a:graphic>
          <a:graphicData uri="http://schemas.openxmlformats.org/drawingml/2006/table">
            <a:tbl>
              <a:tblPr firstRow="1" bandRow="1">
                <a:tableStyleId>{5C22544A-7EE6-4342-B048-85BDC9FD1C3A}</a:tableStyleId>
              </a:tblPr>
              <a:tblGrid>
                <a:gridCol w="636955">
                  <a:extLst>
                    <a:ext uri="{9D8B030D-6E8A-4147-A177-3AD203B41FA5}">
                      <a16:colId xmlns:a16="http://schemas.microsoft.com/office/drawing/2014/main" val="2947978623"/>
                    </a:ext>
                  </a:extLst>
                </a:gridCol>
              </a:tblGrid>
              <a:tr h="305334">
                <a:tc>
                  <a:txBody>
                    <a:bodyPr/>
                    <a:lstStyle/>
                    <a:p>
                      <a:pPr algn="ctr"/>
                      <a:r>
                        <a:rPr lang="en-US" altLang="zh-CN" sz="1100" dirty="0">
                          <a:latin typeface="Times New Roman" panose="02020603050405020304" pitchFamily="18" charset="0"/>
                          <a:cs typeface="Times New Roman" panose="02020603050405020304" pitchFamily="18" charset="0"/>
                        </a:rPr>
                        <a:t>label</a:t>
                      </a:r>
                      <a:endParaRPr lang="zh-CN" altLang="en-US" sz="110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31967492"/>
                  </a:ext>
                </a:extLst>
              </a:tr>
              <a:tr h="305334">
                <a:tc>
                  <a:txBody>
                    <a:bodyPr/>
                    <a:lstStyle/>
                    <a:p>
                      <a:pPr algn="ctr"/>
                      <a:r>
                        <a:rPr lang="en-US" altLang="zh-CN" sz="1100" dirty="0">
                          <a:latin typeface="Times New Roman" panose="02020603050405020304" pitchFamily="18" charset="0"/>
                          <a:cs typeface="Times New Roman" panose="02020603050405020304" pitchFamily="18" charset="0"/>
                        </a:rPr>
                        <a:t>?</a:t>
                      </a:r>
                      <a:endParaRPr lang="zh-CN" altLang="en-US" sz="110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249266935"/>
                  </a:ext>
                </a:extLst>
              </a:tr>
              <a:tr h="305334">
                <a:tc>
                  <a:txBody>
                    <a:bodyPr/>
                    <a:lstStyle/>
                    <a:p>
                      <a:pPr algn="ctr"/>
                      <a:r>
                        <a:rPr lang="en-US" altLang="zh-CN" sz="1100" dirty="0">
                          <a:latin typeface="Times New Roman" panose="02020603050405020304" pitchFamily="18" charset="0"/>
                          <a:cs typeface="Times New Roman" panose="02020603050405020304" pitchFamily="18" charset="0"/>
                        </a:rPr>
                        <a:t>?</a:t>
                      </a:r>
                      <a:endParaRPr lang="zh-CN" altLang="en-US" sz="110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830206026"/>
                  </a:ext>
                </a:extLst>
              </a:tr>
              <a:tr h="206383">
                <a:tc>
                  <a:txBody>
                    <a:bodyPr/>
                    <a:lstStyle/>
                    <a:p>
                      <a:pPr algn="ctr"/>
                      <a:r>
                        <a:rPr lang="en-US" altLang="zh-CN" sz="1100" dirty="0">
                          <a:latin typeface="Times New Roman" panose="02020603050405020304" pitchFamily="18" charset="0"/>
                          <a:cs typeface="Times New Roman" panose="02020603050405020304" pitchFamily="18" charset="0"/>
                        </a:rPr>
                        <a:t>…</a:t>
                      </a:r>
                      <a:endParaRPr lang="zh-CN" altLang="en-US" sz="110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2186447533"/>
                  </a:ext>
                </a:extLst>
              </a:tr>
              <a:tr h="305334">
                <a:tc>
                  <a:txBody>
                    <a:bodyPr/>
                    <a:lstStyle/>
                    <a:p>
                      <a:pPr algn="ctr"/>
                      <a:r>
                        <a:rPr lang="en-US" altLang="zh-CN" sz="1100" dirty="0">
                          <a:latin typeface="Times New Roman" panose="02020603050405020304" pitchFamily="18" charset="0"/>
                          <a:cs typeface="Times New Roman" panose="02020603050405020304" pitchFamily="18" charset="0"/>
                        </a:rPr>
                        <a:t>…</a:t>
                      </a:r>
                      <a:endParaRPr lang="zh-CN" altLang="en-US" sz="110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4023346812"/>
                  </a:ext>
                </a:extLst>
              </a:tr>
            </a:tbl>
          </a:graphicData>
        </a:graphic>
      </p:graphicFrame>
      <p:pic>
        <p:nvPicPr>
          <p:cNvPr id="4" name="图片 3">
            <a:extLst>
              <a:ext uri="{FF2B5EF4-FFF2-40B4-BE49-F238E27FC236}">
                <a16:creationId xmlns:a16="http://schemas.microsoft.com/office/drawing/2014/main" id="{1AE7CD88-EBE3-48CC-B35D-10D6DB87B095}"/>
              </a:ext>
            </a:extLst>
          </p:cNvPr>
          <p:cNvPicPr>
            <a:picLocks noChangeAspect="1"/>
          </p:cNvPicPr>
          <p:nvPr/>
        </p:nvPicPr>
        <p:blipFill>
          <a:blip r:embed="rId3"/>
          <a:stretch>
            <a:fillRect/>
          </a:stretch>
        </p:blipFill>
        <p:spPr>
          <a:xfrm>
            <a:off x="4910436" y="3636668"/>
            <a:ext cx="4014222" cy="1835410"/>
          </a:xfrm>
          <a:prstGeom prst="rect">
            <a:avLst/>
          </a:prstGeom>
        </p:spPr>
      </p:pic>
      <p:sp>
        <p:nvSpPr>
          <p:cNvPr id="30" name="矩形: 圆角 29">
            <a:extLst>
              <a:ext uri="{FF2B5EF4-FFF2-40B4-BE49-F238E27FC236}">
                <a16:creationId xmlns:a16="http://schemas.microsoft.com/office/drawing/2014/main" id="{0C44A146-8992-4F76-BCC1-BA4DCC3CB0AC}"/>
              </a:ext>
            </a:extLst>
          </p:cNvPr>
          <p:cNvSpPr/>
          <p:nvPr/>
        </p:nvSpPr>
        <p:spPr>
          <a:xfrm>
            <a:off x="597647" y="1632001"/>
            <a:ext cx="3619604" cy="496846"/>
          </a:xfrm>
          <a:prstGeom prst="roundRect">
            <a:avLst/>
          </a:prstGeom>
          <a:solidFill>
            <a:srgbClr val="C9E07C"/>
          </a:solidFill>
          <a:ln w="19050">
            <a:solidFill>
              <a:schemeClr val="accent1">
                <a:lumMod val="75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ltLang="zh-CN" sz="1600" dirty="0">
              <a:latin typeface="黑体" panose="02010609060101010101" pitchFamily="49" charset="-122"/>
              <a:ea typeface="黑体" panose="02010609060101010101" pitchFamily="49" charset="-122"/>
            </a:endParaRPr>
          </a:p>
          <a:p>
            <a:pPr algn="ctr"/>
            <a:r>
              <a:rPr lang="zh-CN" altLang="en-US" sz="1600" b="1" dirty="0">
                <a:latin typeface="黑体" panose="02010609060101010101" pitchFamily="49" charset="-122"/>
                <a:ea typeface="黑体" panose="02010609060101010101" pitchFamily="49" charset="-122"/>
              </a:rPr>
              <a:t>从日志数据中得到用户自身的特点</a:t>
            </a:r>
            <a:endParaRPr lang="en-US" altLang="zh-CN" sz="1600" b="1" dirty="0">
              <a:latin typeface="黑体" panose="02010609060101010101" pitchFamily="49" charset="-122"/>
              <a:ea typeface="黑体" panose="02010609060101010101" pitchFamily="49" charset="-122"/>
            </a:endParaRPr>
          </a:p>
          <a:p>
            <a:pPr algn="ctr"/>
            <a:endParaRPr lang="zh-CN" altLang="en-US" sz="1600" dirty="0"/>
          </a:p>
        </p:txBody>
      </p:sp>
      <p:sp>
        <p:nvSpPr>
          <p:cNvPr id="31" name="矩形: 圆角 30">
            <a:extLst>
              <a:ext uri="{FF2B5EF4-FFF2-40B4-BE49-F238E27FC236}">
                <a16:creationId xmlns:a16="http://schemas.microsoft.com/office/drawing/2014/main" id="{CA75E5FE-D698-42B9-8E3E-B2B53BB39047}"/>
              </a:ext>
            </a:extLst>
          </p:cNvPr>
          <p:cNvSpPr/>
          <p:nvPr/>
        </p:nvSpPr>
        <p:spPr>
          <a:xfrm>
            <a:off x="597647" y="2363035"/>
            <a:ext cx="3619605" cy="496846"/>
          </a:xfrm>
          <a:prstGeom prst="roundRect">
            <a:avLst/>
          </a:prstGeom>
          <a:solidFill>
            <a:srgbClr val="FFD86C"/>
          </a:solidFill>
          <a:ln w="19050">
            <a:solidFill>
              <a:schemeClr val="accent1">
                <a:lumMod val="75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1600" b="1" dirty="0">
                <a:latin typeface="黑体" panose="02010609060101010101" pitchFamily="49" charset="-122"/>
                <a:ea typeface="黑体" panose="02010609060101010101" pitchFamily="49" charset="-122"/>
              </a:rPr>
              <a:t>启发： 数据分析</a:t>
            </a:r>
          </a:p>
        </p:txBody>
      </p:sp>
      <p:sp>
        <p:nvSpPr>
          <p:cNvPr id="32" name="AutoShape 28">
            <a:extLst>
              <a:ext uri="{FF2B5EF4-FFF2-40B4-BE49-F238E27FC236}">
                <a16:creationId xmlns:a16="http://schemas.microsoft.com/office/drawing/2014/main" id="{91BB3496-F43E-480D-9EE5-EC588045DF4D}"/>
              </a:ext>
            </a:extLst>
          </p:cNvPr>
          <p:cNvSpPr>
            <a:spLocks noChangeArrowheads="1"/>
          </p:cNvSpPr>
          <p:nvPr/>
        </p:nvSpPr>
        <p:spPr bwMode="gray">
          <a:xfrm flipV="1">
            <a:off x="1701805" y="2138833"/>
            <a:ext cx="1267430" cy="214216"/>
          </a:xfrm>
          <a:prstGeom prst="triangle">
            <a:avLst>
              <a:gd name="adj" fmla="val 50000"/>
            </a:avLst>
          </a:prstGeom>
          <a:gradFill rotWithShape="1">
            <a:gsLst>
              <a:gs pos="0">
                <a:srgbClr val="FF6161"/>
              </a:gs>
              <a:gs pos="100000">
                <a:srgbClr val="FF6161">
                  <a:gamma/>
                  <a:tint val="0"/>
                  <a:invGamma/>
                </a:srgbClr>
              </a:gs>
            </a:gsLst>
            <a:lin ang="5400000" scaled="1"/>
          </a:gradFill>
          <a:ln w="9525">
            <a:noFill/>
            <a:miter lim="800000"/>
            <a:headEnd/>
            <a:tailEnd/>
          </a:ln>
          <a:effectLst/>
        </p:spPr>
        <p:txBody>
          <a:bodyPr wrap="none" anchor="ctr"/>
          <a:lstStyle/>
          <a:p>
            <a:pPr eaLnBrk="1" fontAlgn="auto" hangingPunct="1">
              <a:spcBef>
                <a:spcPts val="0"/>
              </a:spcBef>
              <a:spcAft>
                <a:spcPts val="0"/>
              </a:spcAft>
              <a:defRPr/>
            </a:pPr>
            <a:endParaRPr kumimoji="0" lang="zh-CN" altLang="en-US" sz="1800" b="0" kern="0">
              <a:solidFill>
                <a:srgbClr val="000000"/>
              </a:solidFill>
              <a:latin typeface="黑体" panose="02010609060101010101" pitchFamily="49" charset="-122"/>
              <a:ea typeface="黑体" panose="02010609060101010101" pitchFamily="49" charset="-122"/>
            </a:endParaRPr>
          </a:p>
        </p:txBody>
      </p:sp>
      <p:pic>
        <p:nvPicPr>
          <p:cNvPr id="16" name="图片 15">
            <a:extLst>
              <a:ext uri="{FF2B5EF4-FFF2-40B4-BE49-F238E27FC236}">
                <a16:creationId xmlns:a16="http://schemas.microsoft.com/office/drawing/2014/main" id="{3E32E954-3AD7-4155-B077-4C91E5590EE5}"/>
              </a:ext>
            </a:extLst>
          </p:cNvPr>
          <p:cNvPicPr>
            <a:picLocks noChangeAspect="1"/>
          </p:cNvPicPr>
          <p:nvPr/>
        </p:nvPicPr>
        <p:blipFill>
          <a:blip r:embed="rId4"/>
          <a:stretch>
            <a:fillRect/>
          </a:stretch>
        </p:blipFill>
        <p:spPr>
          <a:xfrm>
            <a:off x="376211" y="3277719"/>
            <a:ext cx="1625048" cy="1146310"/>
          </a:xfrm>
          <a:prstGeom prst="rect">
            <a:avLst/>
          </a:prstGeom>
        </p:spPr>
      </p:pic>
      <p:pic>
        <p:nvPicPr>
          <p:cNvPr id="17" name="图片 16">
            <a:extLst>
              <a:ext uri="{FF2B5EF4-FFF2-40B4-BE49-F238E27FC236}">
                <a16:creationId xmlns:a16="http://schemas.microsoft.com/office/drawing/2014/main" id="{60C4B8B9-18DD-4F1A-A92D-0B6D5E7DCFB5}"/>
              </a:ext>
            </a:extLst>
          </p:cNvPr>
          <p:cNvPicPr>
            <a:picLocks noChangeAspect="1"/>
          </p:cNvPicPr>
          <p:nvPr/>
        </p:nvPicPr>
        <p:blipFill>
          <a:blip r:embed="rId5"/>
          <a:stretch>
            <a:fillRect/>
          </a:stretch>
        </p:blipFill>
        <p:spPr>
          <a:xfrm>
            <a:off x="2001258" y="3277718"/>
            <a:ext cx="1679811" cy="1153471"/>
          </a:xfrm>
          <a:prstGeom prst="rect">
            <a:avLst/>
          </a:prstGeom>
        </p:spPr>
      </p:pic>
      <p:pic>
        <p:nvPicPr>
          <p:cNvPr id="18" name="图片 17">
            <a:extLst>
              <a:ext uri="{FF2B5EF4-FFF2-40B4-BE49-F238E27FC236}">
                <a16:creationId xmlns:a16="http://schemas.microsoft.com/office/drawing/2014/main" id="{B23559D1-F7A1-408C-910A-B0D3DE6046EE}"/>
              </a:ext>
            </a:extLst>
          </p:cNvPr>
          <p:cNvPicPr>
            <a:picLocks noChangeAspect="1"/>
          </p:cNvPicPr>
          <p:nvPr/>
        </p:nvPicPr>
        <p:blipFill>
          <a:blip r:embed="rId6"/>
          <a:stretch>
            <a:fillRect/>
          </a:stretch>
        </p:blipFill>
        <p:spPr>
          <a:xfrm>
            <a:off x="376211" y="4421016"/>
            <a:ext cx="1657062" cy="1115867"/>
          </a:xfrm>
          <a:prstGeom prst="rect">
            <a:avLst/>
          </a:prstGeom>
        </p:spPr>
      </p:pic>
      <p:pic>
        <p:nvPicPr>
          <p:cNvPr id="22" name="图片 21">
            <a:extLst>
              <a:ext uri="{FF2B5EF4-FFF2-40B4-BE49-F238E27FC236}">
                <a16:creationId xmlns:a16="http://schemas.microsoft.com/office/drawing/2014/main" id="{1FC9DE90-E035-4A55-923A-76E9820DE894}"/>
              </a:ext>
            </a:extLst>
          </p:cNvPr>
          <p:cNvPicPr>
            <a:picLocks noChangeAspect="1"/>
          </p:cNvPicPr>
          <p:nvPr/>
        </p:nvPicPr>
        <p:blipFill>
          <a:blip r:embed="rId7"/>
          <a:stretch>
            <a:fillRect/>
          </a:stretch>
        </p:blipFill>
        <p:spPr>
          <a:xfrm>
            <a:off x="2006700" y="4421016"/>
            <a:ext cx="1662490" cy="1115867"/>
          </a:xfrm>
          <a:prstGeom prst="rect">
            <a:avLst/>
          </a:prstGeom>
        </p:spPr>
      </p:pic>
      <p:sp>
        <p:nvSpPr>
          <p:cNvPr id="45" name="箭头: 右 44">
            <a:extLst>
              <a:ext uri="{FF2B5EF4-FFF2-40B4-BE49-F238E27FC236}">
                <a16:creationId xmlns:a16="http://schemas.microsoft.com/office/drawing/2014/main" id="{0EBC15A9-3554-47E6-8B60-A3ED652010EA}"/>
              </a:ext>
            </a:extLst>
          </p:cNvPr>
          <p:cNvSpPr/>
          <p:nvPr/>
        </p:nvSpPr>
        <p:spPr>
          <a:xfrm>
            <a:off x="4045915" y="4431189"/>
            <a:ext cx="375300" cy="246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6" name="箭头: 右 45">
            <a:extLst>
              <a:ext uri="{FF2B5EF4-FFF2-40B4-BE49-F238E27FC236}">
                <a16:creationId xmlns:a16="http://schemas.microsoft.com/office/drawing/2014/main" id="{9CD78B8D-2D0C-49E3-A79E-CF704D122EE9}"/>
              </a:ext>
            </a:extLst>
          </p:cNvPr>
          <p:cNvSpPr/>
          <p:nvPr/>
        </p:nvSpPr>
        <p:spPr>
          <a:xfrm rot="5400000">
            <a:off x="5174917" y="2948910"/>
            <a:ext cx="375300" cy="246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extLst>
      <p:ext uri="{BB962C8B-B14F-4D97-AF65-F5344CB8AC3E}">
        <p14:creationId xmlns:p14="http://schemas.microsoft.com/office/powerpoint/2010/main" val="3868184102"/>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6" name="文本框 5"/>
          <p:cNvSpPr txBox="1"/>
          <p:nvPr/>
        </p:nvSpPr>
        <p:spPr>
          <a:xfrm>
            <a:off x="117176" y="669880"/>
            <a:ext cx="3291841" cy="368300"/>
          </a:xfrm>
          <a:prstGeom prst="rect">
            <a:avLst/>
          </a:prstGeom>
          <a:noFill/>
        </p:spPr>
        <p:txBody>
          <a:bodyPr wrap="square" rtlCol="0">
            <a:spAutoFit/>
          </a:bodyPr>
          <a:lstStyle/>
          <a:p>
            <a:r>
              <a:rPr lang="en-US" altLang="zh-CN" b="1" dirty="0">
                <a:solidFill>
                  <a:schemeClr val="bg2">
                    <a:lumMod val="50000"/>
                  </a:schemeClr>
                </a:solidFill>
                <a:latin typeface="宋体" panose="02010600030101010101" pitchFamily="2" charset="-122"/>
                <a:ea typeface="宋体" panose="02010600030101010101" pitchFamily="2" charset="-122"/>
              </a:rPr>
              <a:t>3.</a:t>
            </a:r>
            <a:r>
              <a:rPr lang="zh-CN" altLang="en-US" b="1" dirty="0">
                <a:solidFill>
                  <a:schemeClr val="bg2">
                    <a:lumMod val="50000"/>
                  </a:schemeClr>
                </a:solidFill>
                <a:latin typeface="宋体" panose="02010600030101010101" pitchFamily="2" charset="-122"/>
                <a:ea typeface="宋体" panose="02010600030101010101" pitchFamily="2" charset="-122"/>
              </a:rPr>
              <a:t>如何进行特征工程</a:t>
            </a:r>
          </a:p>
        </p:txBody>
      </p:sp>
      <p:sp>
        <p:nvSpPr>
          <p:cNvPr id="7" name="文本框 6">
            <a:extLst>
              <a:ext uri="{FF2B5EF4-FFF2-40B4-BE49-F238E27FC236}">
                <a16:creationId xmlns:a16="http://schemas.microsoft.com/office/drawing/2014/main" id="{E481BC34-0452-4DBA-8411-08044631EC6E}"/>
              </a:ext>
            </a:extLst>
          </p:cNvPr>
          <p:cNvSpPr txBox="1"/>
          <p:nvPr/>
        </p:nvSpPr>
        <p:spPr>
          <a:xfrm>
            <a:off x="376211" y="987379"/>
            <a:ext cx="4834495" cy="369332"/>
          </a:xfrm>
          <a:prstGeom prst="rect">
            <a:avLst/>
          </a:prstGeom>
          <a:noFill/>
        </p:spPr>
        <p:txBody>
          <a:bodyPr wrap="square" rtlCol="0">
            <a:spAutoFit/>
          </a:bodyPr>
          <a:lstStyle/>
          <a:p>
            <a:r>
              <a:rPr lang="en-US" altLang="zh-CN" b="1" dirty="0">
                <a:solidFill>
                  <a:schemeClr val="bg2">
                    <a:lumMod val="50000"/>
                  </a:schemeClr>
                </a:solidFill>
                <a:latin typeface="宋体" panose="02010600030101010101" pitchFamily="2" charset="-122"/>
                <a:ea typeface="宋体" panose="02010600030101010101" pitchFamily="2" charset="-122"/>
              </a:rPr>
              <a:t>3.3 </a:t>
            </a:r>
            <a:r>
              <a:rPr lang="zh-CN" altLang="en-US" b="1" dirty="0">
                <a:solidFill>
                  <a:schemeClr val="bg2">
                    <a:lumMod val="50000"/>
                  </a:schemeClr>
                </a:solidFill>
                <a:latin typeface="宋体" panose="02010600030101010101" pitchFamily="2" charset="-122"/>
                <a:ea typeface="宋体" panose="02010600030101010101" pitchFamily="2" charset="-122"/>
              </a:rPr>
              <a:t>文章画像</a:t>
            </a:r>
          </a:p>
        </p:txBody>
      </p:sp>
      <p:graphicFrame>
        <p:nvGraphicFramePr>
          <p:cNvPr id="36" name="表格 17">
            <a:extLst>
              <a:ext uri="{FF2B5EF4-FFF2-40B4-BE49-F238E27FC236}">
                <a16:creationId xmlns:a16="http://schemas.microsoft.com/office/drawing/2014/main" id="{B1D56DC1-7561-45EF-8D61-0F53D00A3520}"/>
              </a:ext>
            </a:extLst>
          </p:cNvPr>
          <p:cNvGraphicFramePr>
            <a:graphicFrameLocks noGrp="1"/>
          </p:cNvGraphicFramePr>
          <p:nvPr>
            <p:extLst/>
          </p:nvPr>
        </p:nvGraphicFramePr>
        <p:xfrm>
          <a:off x="4910436" y="1038182"/>
          <a:ext cx="3377268" cy="1480415"/>
        </p:xfrm>
        <a:graphic>
          <a:graphicData uri="http://schemas.openxmlformats.org/drawingml/2006/table">
            <a:tbl>
              <a:tblPr firstRow="1" bandRow="1">
                <a:tableStyleId>{5C22544A-7EE6-4342-B048-85BDC9FD1C3A}</a:tableStyleId>
              </a:tblPr>
              <a:tblGrid>
                <a:gridCol w="896811">
                  <a:extLst>
                    <a:ext uri="{9D8B030D-6E8A-4147-A177-3AD203B41FA5}">
                      <a16:colId xmlns:a16="http://schemas.microsoft.com/office/drawing/2014/main" val="2947978623"/>
                    </a:ext>
                  </a:extLst>
                </a:gridCol>
                <a:gridCol w="993005">
                  <a:extLst>
                    <a:ext uri="{9D8B030D-6E8A-4147-A177-3AD203B41FA5}">
                      <a16:colId xmlns:a16="http://schemas.microsoft.com/office/drawing/2014/main" val="4267097924"/>
                    </a:ext>
                  </a:extLst>
                </a:gridCol>
                <a:gridCol w="743726">
                  <a:extLst>
                    <a:ext uri="{9D8B030D-6E8A-4147-A177-3AD203B41FA5}">
                      <a16:colId xmlns:a16="http://schemas.microsoft.com/office/drawing/2014/main" val="3253289219"/>
                    </a:ext>
                  </a:extLst>
                </a:gridCol>
                <a:gridCol w="743726">
                  <a:extLst>
                    <a:ext uri="{9D8B030D-6E8A-4147-A177-3AD203B41FA5}">
                      <a16:colId xmlns:a16="http://schemas.microsoft.com/office/drawing/2014/main" val="1587271550"/>
                    </a:ext>
                  </a:extLst>
                </a:gridCol>
              </a:tblGrid>
              <a:tr h="296083">
                <a:tc>
                  <a:txBody>
                    <a:bodyPr/>
                    <a:lstStyle/>
                    <a:p>
                      <a:pPr algn="ctr"/>
                      <a:r>
                        <a:rPr lang="en-US" altLang="zh-CN" sz="1200" baseline="0" dirty="0" err="1">
                          <a:latin typeface="Times New Roman" panose="02020603050405020304" pitchFamily="18" charset="0"/>
                          <a:cs typeface="Times New Roman" panose="02020603050405020304" pitchFamily="18" charset="0"/>
                        </a:rPr>
                        <a:t>user_id</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item_id</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his_fea</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967492"/>
                  </a:ext>
                </a:extLst>
              </a:tr>
              <a:tr h="296083">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item8</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his_fea1</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9266935"/>
                  </a:ext>
                </a:extLst>
              </a:tr>
              <a:tr h="296083">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item6</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his_fea2</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30206026"/>
                  </a:ext>
                </a:extLst>
              </a:tr>
              <a:tr h="296083">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86447533"/>
                  </a:ext>
                </a:extLst>
              </a:tr>
              <a:tr h="296083">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itemk</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scorek</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his_feak</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23346812"/>
                  </a:ext>
                </a:extLst>
              </a:tr>
            </a:tbl>
          </a:graphicData>
        </a:graphic>
      </p:graphicFrame>
      <p:graphicFrame>
        <p:nvGraphicFramePr>
          <p:cNvPr id="26" name="表格 17">
            <a:extLst>
              <a:ext uri="{FF2B5EF4-FFF2-40B4-BE49-F238E27FC236}">
                <a16:creationId xmlns:a16="http://schemas.microsoft.com/office/drawing/2014/main" id="{BD9F23BB-4ED0-4BCE-BFCA-C1F6715E321F}"/>
              </a:ext>
            </a:extLst>
          </p:cNvPr>
          <p:cNvGraphicFramePr>
            <a:graphicFrameLocks noGrp="1"/>
          </p:cNvGraphicFramePr>
          <p:nvPr>
            <p:extLst/>
          </p:nvPr>
        </p:nvGraphicFramePr>
        <p:xfrm>
          <a:off x="8287703" y="1038181"/>
          <a:ext cx="636955" cy="1480416"/>
        </p:xfrm>
        <a:graphic>
          <a:graphicData uri="http://schemas.openxmlformats.org/drawingml/2006/table">
            <a:tbl>
              <a:tblPr firstRow="1" bandRow="1">
                <a:tableStyleId>{5C22544A-7EE6-4342-B048-85BDC9FD1C3A}</a:tableStyleId>
              </a:tblPr>
              <a:tblGrid>
                <a:gridCol w="636955">
                  <a:extLst>
                    <a:ext uri="{9D8B030D-6E8A-4147-A177-3AD203B41FA5}">
                      <a16:colId xmlns:a16="http://schemas.microsoft.com/office/drawing/2014/main" val="2947978623"/>
                    </a:ext>
                  </a:extLst>
                </a:gridCol>
              </a:tblGrid>
              <a:tr h="305334">
                <a:tc>
                  <a:txBody>
                    <a:bodyPr/>
                    <a:lstStyle/>
                    <a:p>
                      <a:pPr algn="ctr"/>
                      <a:r>
                        <a:rPr lang="en-US" altLang="zh-CN" sz="1100" dirty="0">
                          <a:latin typeface="Times New Roman" panose="02020603050405020304" pitchFamily="18" charset="0"/>
                          <a:cs typeface="Times New Roman" panose="02020603050405020304" pitchFamily="18" charset="0"/>
                        </a:rPr>
                        <a:t>label</a:t>
                      </a:r>
                      <a:endParaRPr lang="zh-CN" altLang="en-US" sz="110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31967492"/>
                  </a:ext>
                </a:extLst>
              </a:tr>
              <a:tr h="305334">
                <a:tc>
                  <a:txBody>
                    <a:bodyPr/>
                    <a:lstStyle/>
                    <a:p>
                      <a:pPr algn="ctr"/>
                      <a:r>
                        <a:rPr lang="en-US" altLang="zh-CN" sz="1100" dirty="0">
                          <a:latin typeface="Times New Roman" panose="02020603050405020304" pitchFamily="18" charset="0"/>
                          <a:cs typeface="Times New Roman" panose="02020603050405020304" pitchFamily="18" charset="0"/>
                        </a:rPr>
                        <a:t>?</a:t>
                      </a:r>
                      <a:endParaRPr lang="zh-CN" altLang="en-US" sz="110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249266935"/>
                  </a:ext>
                </a:extLst>
              </a:tr>
              <a:tr h="305334">
                <a:tc>
                  <a:txBody>
                    <a:bodyPr/>
                    <a:lstStyle/>
                    <a:p>
                      <a:pPr algn="ctr"/>
                      <a:r>
                        <a:rPr lang="en-US" altLang="zh-CN" sz="1100" dirty="0">
                          <a:latin typeface="Times New Roman" panose="02020603050405020304" pitchFamily="18" charset="0"/>
                          <a:cs typeface="Times New Roman" panose="02020603050405020304" pitchFamily="18" charset="0"/>
                        </a:rPr>
                        <a:t>?</a:t>
                      </a:r>
                      <a:endParaRPr lang="zh-CN" altLang="en-US" sz="110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830206026"/>
                  </a:ext>
                </a:extLst>
              </a:tr>
              <a:tr h="206383">
                <a:tc>
                  <a:txBody>
                    <a:bodyPr/>
                    <a:lstStyle/>
                    <a:p>
                      <a:pPr algn="ctr"/>
                      <a:r>
                        <a:rPr lang="en-US" altLang="zh-CN" sz="1100" dirty="0">
                          <a:latin typeface="Times New Roman" panose="02020603050405020304" pitchFamily="18" charset="0"/>
                          <a:cs typeface="Times New Roman" panose="02020603050405020304" pitchFamily="18" charset="0"/>
                        </a:rPr>
                        <a:t>…</a:t>
                      </a:r>
                      <a:endParaRPr lang="zh-CN" altLang="en-US" sz="110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2186447533"/>
                  </a:ext>
                </a:extLst>
              </a:tr>
              <a:tr h="305334">
                <a:tc>
                  <a:txBody>
                    <a:bodyPr/>
                    <a:lstStyle/>
                    <a:p>
                      <a:pPr algn="ctr"/>
                      <a:r>
                        <a:rPr lang="en-US" altLang="zh-CN" sz="1100" dirty="0">
                          <a:latin typeface="Times New Roman" panose="02020603050405020304" pitchFamily="18" charset="0"/>
                          <a:cs typeface="Times New Roman" panose="02020603050405020304" pitchFamily="18" charset="0"/>
                        </a:rPr>
                        <a:t>…</a:t>
                      </a:r>
                      <a:endParaRPr lang="zh-CN" altLang="en-US" sz="110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4023346812"/>
                  </a:ext>
                </a:extLst>
              </a:tr>
            </a:tbl>
          </a:graphicData>
        </a:graphic>
      </p:graphicFrame>
      <p:sp>
        <p:nvSpPr>
          <p:cNvPr id="30" name="矩形: 圆角 29">
            <a:extLst>
              <a:ext uri="{FF2B5EF4-FFF2-40B4-BE49-F238E27FC236}">
                <a16:creationId xmlns:a16="http://schemas.microsoft.com/office/drawing/2014/main" id="{0C44A146-8992-4F76-BCC1-BA4DCC3CB0AC}"/>
              </a:ext>
            </a:extLst>
          </p:cNvPr>
          <p:cNvSpPr/>
          <p:nvPr/>
        </p:nvSpPr>
        <p:spPr>
          <a:xfrm>
            <a:off x="597647" y="1632001"/>
            <a:ext cx="3619604" cy="496846"/>
          </a:xfrm>
          <a:prstGeom prst="roundRect">
            <a:avLst/>
          </a:prstGeom>
          <a:solidFill>
            <a:srgbClr val="C9E07C"/>
          </a:solidFill>
          <a:ln w="19050">
            <a:solidFill>
              <a:schemeClr val="accent1">
                <a:lumMod val="75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ltLang="zh-CN" sz="1600" dirty="0">
              <a:latin typeface="黑体" panose="02010609060101010101" pitchFamily="49" charset="-122"/>
              <a:ea typeface="黑体" panose="02010609060101010101" pitchFamily="49" charset="-122"/>
            </a:endParaRPr>
          </a:p>
          <a:p>
            <a:pPr algn="ctr"/>
            <a:r>
              <a:rPr lang="zh-CN" altLang="en-US" sz="1600" b="1" dirty="0">
                <a:latin typeface="黑体" panose="02010609060101010101" pitchFamily="49" charset="-122"/>
                <a:ea typeface="黑体" panose="02010609060101010101" pitchFamily="49" charset="-122"/>
              </a:rPr>
              <a:t>从日志数据中得到文章自身的特点</a:t>
            </a:r>
            <a:endParaRPr lang="en-US" altLang="zh-CN" sz="1600" b="1" dirty="0">
              <a:latin typeface="黑体" panose="02010609060101010101" pitchFamily="49" charset="-122"/>
              <a:ea typeface="黑体" panose="02010609060101010101" pitchFamily="49" charset="-122"/>
            </a:endParaRPr>
          </a:p>
          <a:p>
            <a:pPr algn="ctr"/>
            <a:endParaRPr lang="zh-CN" altLang="en-US" sz="1600" dirty="0"/>
          </a:p>
        </p:txBody>
      </p:sp>
      <p:sp>
        <p:nvSpPr>
          <p:cNvPr id="31" name="矩形: 圆角 30">
            <a:extLst>
              <a:ext uri="{FF2B5EF4-FFF2-40B4-BE49-F238E27FC236}">
                <a16:creationId xmlns:a16="http://schemas.microsoft.com/office/drawing/2014/main" id="{CA75E5FE-D698-42B9-8E3E-B2B53BB39047}"/>
              </a:ext>
            </a:extLst>
          </p:cNvPr>
          <p:cNvSpPr/>
          <p:nvPr/>
        </p:nvSpPr>
        <p:spPr>
          <a:xfrm>
            <a:off x="597647" y="2363035"/>
            <a:ext cx="3619605" cy="496846"/>
          </a:xfrm>
          <a:prstGeom prst="roundRect">
            <a:avLst/>
          </a:prstGeom>
          <a:solidFill>
            <a:srgbClr val="FFD86C"/>
          </a:solidFill>
          <a:ln w="19050">
            <a:solidFill>
              <a:schemeClr val="accent1">
                <a:lumMod val="75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1600" b="1" dirty="0">
                <a:latin typeface="黑体" panose="02010609060101010101" pitchFamily="49" charset="-122"/>
                <a:ea typeface="黑体" panose="02010609060101010101" pitchFamily="49" charset="-122"/>
              </a:rPr>
              <a:t>启发： 数据分析</a:t>
            </a:r>
          </a:p>
        </p:txBody>
      </p:sp>
      <p:sp>
        <p:nvSpPr>
          <p:cNvPr id="32" name="AutoShape 28">
            <a:extLst>
              <a:ext uri="{FF2B5EF4-FFF2-40B4-BE49-F238E27FC236}">
                <a16:creationId xmlns:a16="http://schemas.microsoft.com/office/drawing/2014/main" id="{91BB3496-F43E-480D-9EE5-EC588045DF4D}"/>
              </a:ext>
            </a:extLst>
          </p:cNvPr>
          <p:cNvSpPr>
            <a:spLocks noChangeArrowheads="1"/>
          </p:cNvSpPr>
          <p:nvPr/>
        </p:nvSpPr>
        <p:spPr bwMode="gray">
          <a:xfrm flipV="1">
            <a:off x="1701805" y="2138833"/>
            <a:ext cx="1267430" cy="214216"/>
          </a:xfrm>
          <a:prstGeom prst="triangle">
            <a:avLst>
              <a:gd name="adj" fmla="val 50000"/>
            </a:avLst>
          </a:prstGeom>
          <a:gradFill rotWithShape="1">
            <a:gsLst>
              <a:gs pos="0">
                <a:srgbClr val="FF6161"/>
              </a:gs>
              <a:gs pos="100000">
                <a:srgbClr val="FF6161">
                  <a:gamma/>
                  <a:tint val="0"/>
                  <a:invGamma/>
                </a:srgbClr>
              </a:gs>
            </a:gsLst>
            <a:lin ang="5400000" scaled="1"/>
          </a:gradFill>
          <a:ln w="9525">
            <a:noFill/>
            <a:miter lim="800000"/>
            <a:headEnd/>
            <a:tailEnd/>
          </a:ln>
          <a:effectLst/>
        </p:spPr>
        <p:txBody>
          <a:bodyPr wrap="none" anchor="ctr"/>
          <a:lstStyle/>
          <a:p>
            <a:pPr eaLnBrk="1" fontAlgn="auto" hangingPunct="1">
              <a:spcBef>
                <a:spcPts val="0"/>
              </a:spcBef>
              <a:spcAft>
                <a:spcPts val="0"/>
              </a:spcAft>
              <a:defRPr/>
            </a:pPr>
            <a:endParaRPr kumimoji="0" lang="zh-CN" altLang="en-US" sz="1800" b="0" kern="0">
              <a:solidFill>
                <a:srgbClr val="000000"/>
              </a:solidFill>
              <a:latin typeface="黑体" panose="02010609060101010101" pitchFamily="49" charset="-122"/>
              <a:ea typeface="黑体" panose="02010609060101010101" pitchFamily="49" charset="-122"/>
            </a:endParaRPr>
          </a:p>
        </p:txBody>
      </p:sp>
      <p:sp>
        <p:nvSpPr>
          <p:cNvPr id="45" name="箭头: 右 44">
            <a:extLst>
              <a:ext uri="{FF2B5EF4-FFF2-40B4-BE49-F238E27FC236}">
                <a16:creationId xmlns:a16="http://schemas.microsoft.com/office/drawing/2014/main" id="{0EBC15A9-3554-47E6-8B60-A3ED652010EA}"/>
              </a:ext>
            </a:extLst>
          </p:cNvPr>
          <p:cNvSpPr/>
          <p:nvPr/>
        </p:nvSpPr>
        <p:spPr>
          <a:xfrm>
            <a:off x="4045915" y="4431189"/>
            <a:ext cx="375300" cy="246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6" name="箭头: 右 45">
            <a:extLst>
              <a:ext uri="{FF2B5EF4-FFF2-40B4-BE49-F238E27FC236}">
                <a16:creationId xmlns:a16="http://schemas.microsoft.com/office/drawing/2014/main" id="{9CD78B8D-2D0C-49E3-A79E-CF704D122EE9}"/>
              </a:ext>
            </a:extLst>
          </p:cNvPr>
          <p:cNvSpPr/>
          <p:nvPr/>
        </p:nvSpPr>
        <p:spPr>
          <a:xfrm rot="5400000">
            <a:off x="6132046" y="2924347"/>
            <a:ext cx="375300" cy="246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 name="图片 1">
            <a:extLst>
              <a:ext uri="{FF2B5EF4-FFF2-40B4-BE49-F238E27FC236}">
                <a16:creationId xmlns:a16="http://schemas.microsoft.com/office/drawing/2014/main" id="{C22681AA-BA32-4A4A-B8A2-A7DF7333E239}"/>
              </a:ext>
            </a:extLst>
          </p:cNvPr>
          <p:cNvPicPr>
            <a:picLocks noChangeAspect="1"/>
          </p:cNvPicPr>
          <p:nvPr/>
        </p:nvPicPr>
        <p:blipFill>
          <a:blip r:embed="rId3"/>
          <a:stretch>
            <a:fillRect/>
          </a:stretch>
        </p:blipFill>
        <p:spPr>
          <a:xfrm>
            <a:off x="4910436" y="3625434"/>
            <a:ext cx="4012328" cy="1611509"/>
          </a:xfrm>
          <a:prstGeom prst="rect">
            <a:avLst/>
          </a:prstGeom>
        </p:spPr>
      </p:pic>
      <p:pic>
        <p:nvPicPr>
          <p:cNvPr id="3" name="图片 2">
            <a:extLst>
              <a:ext uri="{FF2B5EF4-FFF2-40B4-BE49-F238E27FC236}">
                <a16:creationId xmlns:a16="http://schemas.microsoft.com/office/drawing/2014/main" id="{CA15833F-7A22-429F-825E-B1FF1B452694}"/>
              </a:ext>
            </a:extLst>
          </p:cNvPr>
          <p:cNvPicPr>
            <a:picLocks noChangeAspect="1"/>
          </p:cNvPicPr>
          <p:nvPr/>
        </p:nvPicPr>
        <p:blipFill>
          <a:blip r:embed="rId4"/>
          <a:stretch>
            <a:fillRect/>
          </a:stretch>
        </p:blipFill>
        <p:spPr>
          <a:xfrm>
            <a:off x="289300" y="3346728"/>
            <a:ext cx="1786049" cy="1165813"/>
          </a:xfrm>
          <a:prstGeom prst="rect">
            <a:avLst/>
          </a:prstGeom>
        </p:spPr>
      </p:pic>
      <p:pic>
        <p:nvPicPr>
          <p:cNvPr id="8" name="图片 7">
            <a:extLst>
              <a:ext uri="{FF2B5EF4-FFF2-40B4-BE49-F238E27FC236}">
                <a16:creationId xmlns:a16="http://schemas.microsoft.com/office/drawing/2014/main" id="{0FF58ADB-471C-4CDB-834C-BCD833492545}"/>
              </a:ext>
            </a:extLst>
          </p:cNvPr>
          <p:cNvPicPr>
            <a:picLocks noChangeAspect="1"/>
          </p:cNvPicPr>
          <p:nvPr/>
        </p:nvPicPr>
        <p:blipFill>
          <a:blip r:embed="rId5"/>
          <a:stretch>
            <a:fillRect/>
          </a:stretch>
        </p:blipFill>
        <p:spPr>
          <a:xfrm>
            <a:off x="2075349" y="3344962"/>
            <a:ext cx="1615214" cy="1165813"/>
          </a:xfrm>
          <a:prstGeom prst="rect">
            <a:avLst/>
          </a:prstGeom>
        </p:spPr>
      </p:pic>
      <p:pic>
        <p:nvPicPr>
          <p:cNvPr id="9" name="图片 8">
            <a:extLst>
              <a:ext uri="{FF2B5EF4-FFF2-40B4-BE49-F238E27FC236}">
                <a16:creationId xmlns:a16="http://schemas.microsoft.com/office/drawing/2014/main" id="{A9421B1C-B93B-4811-9518-821401B87B39}"/>
              </a:ext>
            </a:extLst>
          </p:cNvPr>
          <p:cNvPicPr>
            <a:picLocks noChangeAspect="1"/>
          </p:cNvPicPr>
          <p:nvPr/>
        </p:nvPicPr>
        <p:blipFill>
          <a:blip r:embed="rId6"/>
          <a:stretch>
            <a:fillRect/>
          </a:stretch>
        </p:blipFill>
        <p:spPr>
          <a:xfrm>
            <a:off x="289300" y="4510776"/>
            <a:ext cx="1760038" cy="1165813"/>
          </a:xfrm>
          <a:prstGeom prst="rect">
            <a:avLst/>
          </a:prstGeom>
        </p:spPr>
      </p:pic>
      <p:pic>
        <p:nvPicPr>
          <p:cNvPr id="10" name="图片 9">
            <a:extLst>
              <a:ext uri="{FF2B5EF4-FFF2-40B4-BE49-F238E27FC236}">
                <a16:creationId xmlns:a16="http://schemas.microsoft.com/office/drawing/2014/main" id="{CA8DDD4C-F989-4027-8A82-A30B13AC3327}"/>
              </a:ext>
            </a:extLst>
          </p:cNvPr>
          <p:cNvPicPr>
            <a:picLocks noChangeAspect="1"/>
          </p:cNvPicPr>
          <p:nvPr/>
        </p:nvPicPr>
        <p:blipFill>
          <a:blip r:embed="rId7"/>
          <a:stretch>
            <a:fillRect/>
          </a:stretch>
        </p:blipFill>
        <p:spPr>
          <a:xfrm>
            <a:off x="2045510" y="4491822"/>
            <a:ext cx="1645054" cy="1183002"/>
          </a:xfrm>
          <a:prstGeom prst="rect">
            <a:avLst/>
          </a:prstGeom>
        </p:spPr>
      </p:pic>
    </p:spTree>
    <p:extLst>
      <p:ext uri="{BB962C8B-B14F-4D97-AF65-F5344CB8AC3E}">
        <p14:creationId xmlns:p14="http://schemas.microsoft.com/office/powerpoint/2010/main" val="801690456"/>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6" name="文本框 5"/>
          <p:cNvSpPr txBox="1"/>
          <p:nvPr/>
        </p:nvSpPr>
        <p:spPr>
          <a:xfrm>
            <a:off x="117176" y="669880"/>
            <a:ext cx="3291841" cy="368300"/>
          </a:xfrm>
          <a:prstGeom prst="rect">
            <a:avLst/>
          </a:prstGeom>
          <a:noFill/>
        </p:spPr>
        <p:txBody>
          <a:bodyPr wrap="square" rtlCol="0">
            <a:spAutoFit/>
          </a:bodyPr>
          <a:lstStyle/>
          <a:p>
            <a:r>
              <a:rPr lang="en-US" altLang="zh-CN" b="1" dirty="0">
                <a:solidFill>
                  <a:schemeClr val="bg2">
                    <a:lumMod val="50000"/>
                  </a:schemeClr>
                </a:solidFill>
                <a:latin typeface="宋体" panose="02010600030101010101" pitchFamily="2" charset="-122"/>
                <a:ea typeface="宋体" panose="02010600030101010101" pitchFamily="2" charset="-122"/>
              </a:rPr>
              <a:t>3.</a:t>
            </a:r>
            <a:r>
              <a:rPr lang="zh-CN" altLang="en-US" b="1" dirty="0">
                <a:solidFill>
                  <a:schemeClr val="bg2">
                    <a:lumMod val="50000"/>
                  </a:schemeClr>
                </a:solidFill>
                <a:latin typeface="宋体" panose="02010600030101010101" pitchFamily="2" charset="-122"/>
                <a:ea typeface="宋体" panose="02010600030101010101" pitchFamily="2" charset="-122"/>
              </a:rPr>
              <a:t>如何进行特征工程</a:t>
            </a:r>
          </a:p>
        </p:txBody>
      </p:sp>
      <p:sp>
        <p:nvSpPr>
          <p:cNvPr id="7" name="文本框 6">
            <a:extLst>
              <a:ext uri="{FF2B5EF4-FFF2-40B4-BE49-F238E27FC236}">
                <a16:creationId xmlns:a16="http://schemas.microsoft.com/office/drawing/2014/main" id="{E481BC34-0452-4DBA-8411-08044631EC6E}"/>
              </a:ext>
            </a:extLst>
          </p:cNvPr>
          <p:cNvSpPr txBox="1"/>
          <p:nvPr/>
        </p:nvSpPr>
        <p:spPr>
          <a:xfrm>
            <a:off x="376211" y="987379"/>
            <a:ext cx="4834495" cy="369332"/>
          </a:xfrm>
          <a:prstGeom prst="rect">
            <a:avLst/>
          </a:prstGeom>
          <a:noFill/>
        </p:spPr>
        <p:txBody>
          <a:bodyPr wrap="square" rtlCol="0">
            <a:spAutoFit/>
          </a:bodyPr>
          <a:lstStyle/>
          <a:p>
            <a:r>
              <a:rPr lang="en-US" altLang="zh-CN" b="1" dirty="0">
                <a:solidFill>
                  <a:schemeClr val="bg2">
                    <a:lumMod val="50000"/>
                  </a:schemeClr>
                </a:solidFill>
                <a:latin typeface="宋体" panose="02010600030101010101" pitchFamily="2" charset="-122"/>
                <a:ea typeface="宋体" panose="02010600030101010101" pitchFamily="2" charset="-122"/>
              </a:rPr>
              <a:t>3.4 </a:t>
            </a:r>
            <a:r>
              <a:rPr lang="zh-CN" altLang="en-US" b="1" dirty="0">
                <a:solidFill>
                  <a:schemeClr val="bg2">
                    <a:lumMod val="50000"/>
                  </a:schemeClr>
                </a:solidFill>
                <a:latin typeface="宋体" panose="02010600030101010101" pitchFamily="2" charset="-122"/>
                <a:ea typeface="宋体" panose="02010600030101010101" pitchFamily="2" charset="-122"/>
              </a:rPr>
              <a:t>最终的数据集</a:t>
            </a:r>
            <a:r>
              <a:rPr lang="en-US" altLang="zh-CN" b="1" dirty="0">
                <a:solidFill>
                  <a:schemeClr val="bg2">
                    <a:lumMod val="50000"/>
                  </a:schemeClr>
                </a:solidFill>
                <a:latin typeface="宋体" panose="02010600030101010101" pitchFamily="2" charset="-122"/>
                <a:ea typeface="宋体" panose="02010600030101010101" pitchFamily="2" charset="-122"/>
              </a:rPr>
              <a:t> </a:t>
            </a:r>
            <a:endParaRPr lang="zh-CN" altLang="en-US" b="1" dirty="0">
              <a:solidFill>
                <a:schemeClr val="bg2">
                  <a:lumMod val="50000"/>
                </a:schemeClr>
              </a:solidFill>
              <a:latin typeface="宋体" panose="02010600030101010101" pitchFamily="2" charset="-122"/>
              <a:ea typeface="宋体" panose="02010600030101010101" pitchFamily="2" charset="-122"/>
            </a:endParaRPr>
          </a:p>
        </p:txBody>
      </p:sp>
      <p:graphicFrame>
        <p:nvGraphicFramePr>
          <p:cNvPr id="36" name="表格 17">
            <a:extLst>
              <a:ext uri="{FF2B5EF4-FFF2-40B4-BE49-F238E27FC236}">
                <a16:creationId xmlns:a16="http://schemas.microsoft.com/office/drawing/2014/main" id="{B1D56DC1-7561-45EF-8D61-0F53D00A3520}"/>
              </a:ext>
            </a:extLst>
          </p:cNvPr>
          <p:cNvGraphicFramePr>
            <a:graphicFrameLocks noGrp="1"/>
          </p:cNvGraphicFramePr>
          <p:nvPr>
            <p:extLst>
              <p:ext uri="{D42A27DB-BD31-4B8C-83A1-F6EECF244321}">
                <p14:modId xmlns:p14="http://schemas.microsoft.com/office/powerpoint/2010/main" val="2429035861"/>
              </p:ext>
            </p:extLst>
          </p:nvPr>
        </p:nvGraphicFramePr>
        <p:xfrm>
          <a:off x="1666428" y="2045828"/>
          <a:ext cx="4946299" cy="2089580"/>
        </p:xfrm>
        <a:graphic>
          <a:graphicData uri="http://schemas.openxmlformats.org/drawingml/2006/table">
            <a:tbl>
              <a:tblPr firstRow="1" bandRow="1">
                <a:tableStyleId>{5C22544A-7EE6-4342-B048-85BDC9FD1C3A}</a:tableStyleId>
              </a:tblPr>
              <a:tblGrid>
                <a:gridCol w="911850">
                  <a:extLst>
                    <a:ext uri="{9D8B030D-6E8A-4147-A177-3AD203B41FA5}">
                      <a16:colId xmlns:a16="http://schemas.microsoft.com/office/drawing/2014/main" val="2947978623"/>
                    </a:ext>
                  </a:extLst>
                </a:gridCol>
                <a:gridCol w="1009657">
                  <a:extLst>
                    <a:ext uri="{9D8B030D-6E8A-4147-A177-3AD203B41FA5}">
                      <a16:colId xmlns:a16="http://schemas.microsoft.com/office/drawing/2014/main" val="4267097924"/>
                    </a:ext>
                  </a:extLst>
                </a:gridCol>
                <a:gridCol w="756198">
                  <a:extLst>
                    <a:ext uri="{9D8B030D-6E8A-4147-A177-3AD203B41FA5}">
                      <a16:colId xmlns:a16="http://schemas.microsoft.com/office/drawing/2014/main" val="3253289219"/>
                    </a:ext>
                  </a:extLst>
                </a:gridCol>
                <a:gridCol w="756198">
                  <a:extLst>
                    <a:ext uri="{9D8B030D-6E8A-4147-A177-3AD203B41FA5}">
                      <a16:colId xmlns:a16="http://schemas.microsoft.com/office/drawing/2014/main" val="1587271550"/>
                    </a:ext>
                  </a:extLst>
                </a:gridCol>
                <a:gridCol w="756198">
                  <a:extLst>
                    <a:ext uri="{9D8B030D-6E8A-4147-A177-3AD203B41FA5}">
                      <a16:colId xmlns:a16="http://schemas.microsoft.com/office/drawing/2014/main" val="63994000"/>
                    </a:ext>
                  </a:extLst>
                </a:gridCol>
                <a:gridCol w="756198">
                  <a:extLst>
                    <a:ext uri="{9D8B030D-6E8A-4147-A177-3AD203B41FA5}">
                      <a16:colId xmlns:a16="http://schemas.microsoft.com/office/drawing/2014/main" val="2040829882"/>
                    </a:ext>
                  </a:extLst>
                </a:gridCol>
              </a:tblGrid>
              <a:tr h="417916">
                <a:tc>
                  <a:txBody>
                    <a:bodyPr/>
                    <a:lstStyle/>
                    <a:p>
                      <a:pPr algn="ctr"/>
                      <a:r>
                        <a:rPr lang="en-US" altLang="zh-CN" sz="1200" baseline="0" dirty="0" err="1">
                          <a:latin typeface="Times New Roman" panose="02020603050405020304" pitchFamily="18" charset="0"/>
                          <a:cs typeface="Times New Roman" panose="02020603050405020304" pitchFamily="18" charset="0"/>
                        </a:rPr>
                        <a:t>user_id</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item_id</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his_fea</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user_fea</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item_fea</a:t>
                      </a: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967492"/>
                  </a:ext>
                </a:extLst>
              </a:tr>
              <a:tr h="417916">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item8</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his_fea1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9266935"/>
                  </a:ext>
                </a:extLst>
              </a:tr>
              <a:tr h="417916">
                <a:tc>
                  <a:txBody>
                    <a:bodyPr/>
                    <a:lstStyle/>
                    <a:p>
                      <a:pPr algn="ctr"/>
                      <a:r>
                        <a:rPr lang="en-US" altLang="zh-CN" sz="1200" baseline="0" dirty="0">
                          <a:latin typeface="Times New Roman" panose="02020603050405020304" pitchFamily="18" charset="0"/>
                          <a:cs typeface="Times New Roman" panose="02020603050405020304" pitchFamily="18" charset="0"/>
                        </a:rPr>
                        <a:t>user1</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item6</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score2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his_fea2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30206026"/>
                  </a:ext>
                </a:extLst>
              </a:tr>
              <a:tr h="417916">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a:latin typeface="Times New Roman" panose="02020603050405020304" pitchFamily="18" charset="0"/>
                          <a:cs typeface="Times New Roman" panose="02020603050405020304" pitchFamily="18" charset="0"/>
                        </a:rPr>
                        <a:t>…</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86447533"/>
                  </a:ext>
                </a:extLst>
              </a:tr>
              <a:tr h="417916">
                <a:tc>
                  <a:txBody>
                    <a:bodyPr/>
                    <a:lstStyle/>
                    <a:p>
                      <a:pPr algn="ctr"/>
                      <a:r>
                        <a:rPr lang="en-US" altLang="zh-CN" sz="1200" baseline="0" dirty="0">
                          <a:latin typeface="Times New Roman" panose="02020603050405020304" pitchFamily="18" charset="0"/>
                          <a:cs typeface="Times New Roman" panose="02020603050405020304" pitchFamily="18" charset="0"/>
                        </a:rPr>
                        <a:t>user2</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itemk</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scorek</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r>
                        <a:rPr lang="en-US" altLang="zh-CN" sz="1200" baseline="0" dirty="0" err="1">
                          <a:latin typeface="Times New Roman" panose="02020603050405020304" pitchFamily="18" charset="0"/>
                          <a:cs typeface="Times New Roman" panose="02020603050405020304" pitchFamily="18" charset="0"/>
                        </a:rPr>
                        <a:t>his_feak</a:t>
                      </a: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endParaRPr lang="zh-CN" altLang="en-US" sz="1200" baseline="0" dirty="0">
                        <a:latin typeface="Times New Roman" panose="02020603050405020304" pitchFamily="18" charset="0"/>
                        <a:cs typeface="Times New Roman" panose="02020603050405020304" pitchFamily="18" charset="0"/>
                      </a:endParaRPr>
                    </a:p>
                  </a:txBody>
                  <a:tcPr/>
                </a:tc>
                <a:tc>
                  <a:txBody>
                    <a:bodyPr/>
                    <a:lstStyle/>
                    <a:p>
                      <a:pPr algn="ctr"/>
                      <a:endParaRPr lang="zh-CN" altLang="en-US" sz="1200" baseline="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23346812"/>
                  </a:ext>
                </a:extLst>
              </a:tr>
            </a:tbl>
          </a:graphicData>
        </a:graphic>
      </p:graphicFrame>
      <p:graphicFrame>
        <p:nvGraphicFramePr>
          <p:cNvPr id="26" name="表格 17">
            <a:extLst>
              <a:ext uri="{FF2B5EF4-FFF2-40B4-BE49-F238E27FC236}">
                <a16:creationId xmlns:a16="http://schemas.microsoft.com/office/drawing/2014/main" id="{BD9F23BB-4ED0-4BCE-BFCA-C1F6715E321F}"/>
              </a:ext>
            </a:extLst>
          </p:cNvPr>
          <p:cNvGraphicFramePr>
            <a:graphicFrameLocks noGrp="1"/>
          </p:cNvGraphicFramePr>
          <p:nvPr>
            <p:extLst>
              <p:ext uri="{D42A27DB-BD31-4B8C-83A1-F6EECF244321}">
                <p14:modId xmlns:p14="http://schemas.microsoft.com/office/powerpoint/2010/main" val="1002488828"/>
              </p:ext>
            </p:extLst>
          </p:nvPr>
        </p:nvGraphicFramePr>
        <p:xfrm>
          <a:off x="6612727" y="2045828"/>
          <a:ext cx="636955" cy="2089578"/>
        </p:xfrm>
        <a:graphic>
          <a:graphicData uri="http://schemas.openxmlformats.org/drawingml/2006/table">
            <a:tbl>
              <a:tblPr firstRow="1" bandRow="1">
                <a:tableStyleId>{5C22544A-7EE6-4342-B048-85BDC9FD1C3A}</a:tableStyleId>
              </a:tblPr>
              <a:tblGrid>
                <a:gridCol w="636955">
                  <a:extLst>
                    <a:ext uri="{9D8B030D-6E8A-4147-A177-3AD203B41FA5}">
                      <a16:colId xmlns:a16="http://schemas.microsoft.com/office/drawing/2014/main" val="2947978623"/>
                    </a:ext>
                  </a:extLst>
                </a:gridCol>
              </a:tblGrid>
              <a:tr h="430973">
                <a:tc>
                  <a:txBody>
                    <a:bodyPr/>
                    <a:lstStyle/>
                    <a:p>
                      <a:pPr algn="ctr"/>
                      <a:r>
                        <a:rPr lang="en-US" altLang="zh-CN" sz="1100" dirty="0">
                          <a:latin typeface="Times New Roman" panose="02020603050405020304" pitchFamily="18" charset="0"/>
                          <a:cs typeface="Times New Roman" panose="02020603050405020304" pitchFamily="18" charset="0"/>
                        </a:rPr>
                        <a:t>label</a:t>
                      </a:r>
                      <a:endParaRPr lang="zh-CN" altLang="en-US" sz="110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31967492"/>
                  </a:ext>
                </a:extLst>
              </a:tr>
              <a:tr h="430973">
                <a:tc>
                  <a:txBody>
                    <a:bodyPr/>
                    <a:lstStyle/>
                    <a:p>
                      <a:pPr algn="ctr"/>
                      <a:r>
                        <a:rPr lang="en-US" altLang="zh-CN" sz="1100" dirty="0">
                          <a:latin typeface="Times New Roman" panose="02020603050405020304" pitchFamily="18" charset="0"/>
                          <a:cs typeface="Times New Roman" panose="02020603050405020304" pitchFamily="18" charset="0"/>
                        </a:rPr>
                        <a:t>0</a:t>
                      </a:r>
                      <a:endParaRPr lang="zh-CN" altLang="en-US" sz="110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249266935"/>
                  </a:ext>
                </a:extLst>
              </a:tr>
              <a:tr h="430973">
                <a:tc>
                  <a:txBody>
                    <a:bodyPr/>
                    <a:lstStyle/>
                    <a:p>
                      <a:pPr algn="ctr"/>
                      <a:r>
                        <a:rPr lang="en-US" altLang="zh-CN" sz="1100" dirty="0">
                          <a:latin typeface="Times New Roman" panose="02020603050405020304" pitchFamily="18" charset="0"/>
                          <a:cs typeface="Times New Roman" panose="02020603050405020304" pitchFamily="18" charset="0"/>
                        </a:rPr>
                        <a:t>1</a:t>
                      </a:r>
                      <a:endParaRPr lang="zh-CN" altLang="en-US" sz="110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830206026"/>
                  </a:ext>
                </a:extLst>
              </a:tr>
              <a:tr h="365686">
                <a:tc>
                  <a:txBody>
                    <a:bodyPr/>
                    <a:lstStyle/>
                    <a:p>
                      <a:pPr algn="ctr"/>
                      <a:r>
                        <a:rPr lang="en-US" altLang="zh-CN" sz="1100" dirty="0">
                          <a:latin typeface="Times New Roman" panose="02020603050405020304" pitchFamily="18" charset="0"/>
                          <a:cs typeface="Times New Roman" panose="02020603050405020304" pitchFamily="18" charset="0"/>
                        </a:rPr>
                        <a:t>…</a:t>
                      </a:r>
                      <a:endParaRPr lang="zh-CN" altLang="en-US" sz="110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2186447533"/>
                  </a:ext>
                </a:extLst>
              </a:tr>
              <a:tr h="430973">
                <a:tc>
                  <a:txBody>
                    <a:bodyPr/>
                    <a:lstStyle/>
                    <a:p>
                      <a:pPr algn="ctr"/>
                      <a:r>
                        <a:rPr lang="en-US" altLang="zh-CN" sz="1100" dirty="0">
                          <a:latin typeface="Times New Roman" panose="02020603050405020304" pitchFamily="18" charset="0"/>
                          <a:cs typeface="Times New Roman" panose="02020603050405020304" pitchFamily="18" charset="0"/>
                        </a:rPr>
                        <a:t>…</a:t>
                      </a:r>
                      <a:endParaRPr lang="zh-CN" altLang="en-US" sz="1100" dirty="0">
                        <a:latin typeface="Times New Roman" panose="02020603050405020304" pitchFamily="18" charset="0"/>
                        <a:cs typeface="Times New Roman" panose="02020603050405020304" pitchFamily="18" charset="0"/>
                      </a:endParaRPr>
                    </a:p>
                  </a:txBody>
                  <a:tcPr>
                    <a:solidFill>
                      <a:srgbClr val="FF0000"/>
                    </a:solidFill>
                  </a:tcPr>
                </a:tc>
                <a:extLst>
                  <a:ext uri="{0D108BD9-81ED-4DB2-BD59-A6C34878D82A}">
                    <a16:rowId xmlns:a16="http://schemas.microsoft.com/office/drawing/2014/main" val="4023346812"/>
                  </a:ext>
                </a:extLst>
              </a:tr>
            </a:tbl>
          </a:graphicData>
        </a:graphic>
      </p:graphicFrame>
    </p:spTree>
    <p:extLst>
      <p:ext uri="{BB962C8B-B14F-4D97-AF65-F5344CB8AC3E}">
        <p14:creationId xmlns:p14="http://schemas.microsoft.com/office/powerpoint/2010/main" val="2179268227"/>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6" name="文本框 5"/>
          <p:cNvSpPr txBox="1"/>
          <p:nvPr/>
        </p:nvSpPr>
        <p:spPr>
          <a:xfrm>
            <a:off x="555673" y="970199"/>
            <a:ext cx="3291841" cy="369332"/>
          </a:xfrm>
          <a:prstGeom prst="rect">
            <a:avLst/>
          </a:prstGeom>
          <a:noFill/>
        </p:spPr>
        <p:txBody>
          <a:bodyPr wrap="square" rtlCol="0">
            <a:spAutoFit/>
          </a:bodyPr>
          <a:lstStyle/>
          <a:p>
            <a:r>
              <a:rPr lang="zh-CN" altLang="en-US" b="1" dirty="0">
                <a:solidFill>
                  <a:schemeClr val="bg2">
                    <a:lumMod val="50000"/>
                  </a:schemeClr>
                </a:solidFill>
                <a:latin typeface="宋体" panose="02010600030101010101" pitchFamily="2" charset="-122"/>
                <a:ea typeface="宋体" panose="02010600030101010101" pitchFamily="2" charset="-122"/>
              </a:rPr>
              <a:t>本次直播内容</a:t>
            </a:r>
          </a:p>
        </p:txBody>
      </p:sp>
      <p:sp>
        <p:nvSpPr>
          <p:cNvPr id="7" name="文本框 6"/>
          <p:cNvSpPr txBox="1"/>
          <p:nvPr/>
        </p:nvSpPr>
        <p:spPr>
          <a:xfrm>
            <a:off x="1180067" y="1758550"/>
            <a:ext cx="7512148" cy="1198880"/>
          </a:xfrm>
          <a:prstGeom prst="rect">
            <a:avLst/>
          </a:prstGeom>
          <a:noFill/>
        </p:spPr>
        <p:txBody>
          <a:bodyPr wrap="square" rtlCol="0">
            <a:spAutoFit/>
          </a:bodyPr>
          <a:lstStyle/>
          <a:p>
            <a:pPr marL="285750" indent="-285750">
              <a:buFont typeface="Wingdings" panose="05000000000000000000" pitchFamily="2" charset="2"/>
              <a:buChar char="Ø"/>
            </a:pPr>
            <a:r>
              <a:rPr lang="en-US" altLang="zh-CN" dirty="0">
                <a:latin typeface="Times New Roman" panose="02020603050405020304" pitchFamily="18" charset="0"/>
                <a:ea typeface="宋体" panose="02010600030101010101" pitchFamily="2" charset="-122"/>
                <a:cs typeface="Times New Roman" panose="02020603050405020304" pitchFamily="18" charset="0"/>
              </a:rPr>
              <a:t>1. </a:t>
            </a:r>
            <a:r>
              <a:rPr lang="zh-CN" altLang="en-US" dirty="0">
                <a:latin typeface="Times New Roman" panose="02020603050405020304" pitchFamily="18" charset="0"/>
                <a:ea typeface="宋体" panose="02010600030101010101" pitchFamily="2" charset="-122"/>
                <a:cs typeface="Times New Roman" panose="02020603050405020304" pitchFamily="18" charset="0"/>
              </a:rPr>
              <a:t>为什么要特征工程</a:t>
            </a:r>
            <a:endParaRPr lang="en-US" altLang="zh-CN" dirty="0">
              <a:latin typeface="Times New Roman" panose="02020603050405020304" pitchFamily="18" charset="0"/>
              <a:ea typeface="宋体" panose="02010600030101010101" pitchFamily="2" charset="-122"/>
              <a:cs typeface="Times New Roman" panose="02020603050405020304" pitchFamily="18" charset="0"/>
            </a:endParaRPr>
          </a:p>
          <a:p>
            <a:pPr marL="285750" indent="-285750">
              <a:buFont typeface="Wingdings" panose="05000000000000000000" pitchFamily="2" charset="2"/>
              <a:buChar char="Ø"/>
            </a:pPr>
            <a:r>
              <a:rPr lang="en-US" altLang="zh-CN" dirty="0">
                <a:latin typeface="Times New Roman" panose="02020603050405020304" pitchFamily="18" charset="0"/>
                <a:ea typeface="宋体" panose="02010600030101010101" pitchFamily="2" charset="-122"/>
                <a:cs typeface="Times New Roman" panose="02020603050405020304" pitchFamily="18" charset="0"/>
              </a:rPr>
              <a:t>2. </a:t>
            </a:r>
            <a:r>
              <a:rPr lang="zh-CN" altLang="en-US" dirty="0">
                <a:latin typeface="Times New Roman" panose="02020603050405020304" pitchFamily="18" charset="0"/>
                <a:ea typeface="宋体" panose="02010600030101010101" pitchFamily="2" charset="-122"/>
                <a:cs typeface="Times New Roman" panose="02020603050405020304" pitchFamily="18" charset="0"/>
              </a:rPr>
              <a:t>从召回结果到监督数据集</a:t>
            </a:r>
            <a:endParaRPr lang="en-US" altLang="zh-CN" dirty="0">
              <a:latin typeface="Times New Roman" panose="02020603050405020304" pitchFamily="18" charset="0"/>
              <a:ea typeface="宋体" panose="02010600030101010101" pitchFamily="2" charset="-122"/>
              <a:cs typeface="Times New Roman" panose="02020603050405020304" pitchFamily="18" charset="0"/>
            </a:endParaRPr>
          </a:p>
          <a:p>
            <a:pPr marL="285750" indent="-285750">
              <a:buFont typeface="Wingdings" panose="05000000000000000000" pitchFamily="2" charset="2"/>
              <a:buChar char="Ø"/>
            </a:pPr>
            <a:r>
              <a:rPr lang="en-US" altLang="zh-CN" dirty="0">
                <a:latin typeface="Times New Roman" panose="02020603050405020304" pitchFamily="18" charset="0"/>
                <a:ea typeface="宋体" panose="02010600030101010101" pitchFamily="2" charset="-122"/>
                <a:cs typeface="Times New Roman" panose="02020603050405020304" pitchFamily="18" charset="0"/>
              </a:rPr>
              <a:t>3. </a:t>
            </a:r>
            <a:r>
              <a:rPr lang="zh-CN" altLang="en-US" dirty="0">
                <a:latin typeface="Times New Roman" panose="02020603050405020304" pitchFamily="18" charset="0"/>
                <a:ea typeface="宋体" panose="02010600030101010101" pitchFamily="2" charset="-122"/>
                <a:cs typeface="Times New Roman" panose="02020603050405020304" pitchFamily="18" charset="0"/>
              </a:rPr>
              <a:t>如何进行特征工程</a:t>
            </a:r>
            <a:endParaRPr lang="en-US" altLang="zh-CN" dirty="0">
              <a:latin typeface="Times New Roman" panose="02020603050405020304" pitchFamily="18" charset="0"/>
              <a:ea typeface="宋体" panose="02010600030101010101" pitchFamily="2" charset="-122"/>
              <a:cs typeface="Times New Roman" panose="02020603050405020304" pitchFamily="18" charset="0"/>
            </a:endParaRPr>
          </a:p>
          <a:p>
            <a:pPr marL="285750" indent="-285750">
              <a:buFont typeface="Wingdings" panose="05000000000000000000" pitchFamily="2" charset="2"/>
              <a:buChar char="Ø"/>
            </a:pPr>
            <a:r>
              <a:rPr lang="en-US" altLang="zh-CN" dirty="0">
                <a:latin typeface="Times New Roman" panose="02020603050405020304" pitchFamily="18" charset="0"/>
                <a:ea typeface="宋体" panose="02010600030101010101" pitchFamily="2" charset="-122"/>
                <a:cs typeface="Times New Roman" panose="02020603050405020304" pitchFamily="18" charset="0"/>
              </a:rPr>
              <a:t>4. </a:t>
            </a:r>
            <a:r>
              <a:rPr lang="zh-CN" altLang="en-US" dirty="0">
                <a:latin typeface="Times New Roman" panose="02020603050405020304" pitchFamily="18" charset="0"/>
                <a:ea typeface="宋体" panose="02010600030101010101" pitchFamily="2" charset="-122"/>
                <a:cs typeface="Times New Roman" panose="02020603050405020304" pitchFamily="18" charset="0"/>
              </a:rPr>
              <a:t>排序简述</a:t>
            </a:r>
          </a:p>
        </p:txBody>
      </p:sp>
    </p:spTree>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6" name="文本框 5"/>
          <p:cNvSpPr txBox="1"/>
          <p:nvPr/>
        </p:nvSpPr>
        <p:spPr>
          <a:xfrm>
            <a:off x="555672" y="926123"/>
            <a:ext cx="3291841" cy="368300"/>
          </a:xfrm>
          <a:prstGeom prst="rect">
            <a:avLst/>
          </a:prstGeom>
          <a:noFill/>
        </p:spPr>
        <p:txBody>
          <a:bodyPr wrap="square" rtlCol="0">
            <a:spAutoFit/>
          </a:bodyPr>
          <a:lstStyle/>
          <a:p>
            <a:r>
              <a:rPr lang="en-US" altLang="zh-CN" b="1" dirty="0">
                <a:solidFill>
                  <a:schemeClr val="bg2">
                    <a:lumMod val="50000"/>
                  </a:schemeClr>
                </a:solidFill>
                <a:latin typeface="宋体" panose="02010600030101010101" pitchFamily="2" charset="-122"/>
                <a:ea typeface="宋体" panose="02010600030101010101" pitchFamily="2" charset="-122"/>
              </a:rPr>
              <a:t>4.</a:t>
            </a:r>
            <a:r>
              <a:rPr lang="zh-CN" altLang="en-US" b="1" dirty="0">
                <a:solidFill>
                  <a:schemeClr val="bg2">
                    <a:lumMod val="50000"/>
                  </a:schemeClr>
                </a:solidFill>
                <a:latin typeface="宋体" panose="02010600030101010101" pitchFamily="2" charset="-122"/>
                <a:ea typeface="宋体" panose="02010600030101010101" pitchFamily="2" charset="-122"/>
              </a:rPr>
              <a:t>排序简述</a:t>
            </a:r>
          </a:p>
        </p:txBody>
      </p:sp>
      <p:sp>
        <p:nvSpPr>
          <p:cNvPr id="2" name="文本框 1"/>
          <p:cNvSpPr txBox="1"/>
          <p:nvPr/>
        </p:nvSpPr>
        <p:spPr>
          <a:xfrm>
            <a:off x="981306" y="1382553"/>
            <a:ext cx="6137341" cy="1477328"/>
          </a:xfrm>
          <a:prstGeom prst="rect">
            <a:avLst/>
          </a:prstGeom>
          <a:noFill/>
        </p:spPr>
        <p:txBody>
          <a:bodyPr wrap="square" rtlCol="0">
            <a:spAutoFit/>
          </a:bodyPr>
          <a:lstStyle/>
          <a:p>
            <a:endParaRPr lang="en-US" altLang="zh-CN" dirty="0">
              <a:latin typeface="宋体" panose="02010600030101010101" pitchFamily="2" charset="-122"/>
              <a:ea typeface="宋体" panose="02010600030101010101" pitchFamily="2" charset="-122"/>
            </a:endParaRPr>
          </a:p>
          <a:p>
            <a:pPr marL="285750" indent="-285750">
              <a:buFont typeface="Wingdings" panose="05000000000000000000" pitchFamily="2" charset="2"/>
              <a:buChar char="Ø"/>
            </a:pPr>
            <a:r>
              <a:rPr lang="zh-CN" altLang="en-US" dirty="0">
                <a:latin typeface="宋体" panose="02010600030101010101" pitchFamily="2" charset="-122"/>
                <a:ea typeface="宋体" panose="02010600030101010101" pitchFamily="2" charset="-122"/>
              </a:rPr>
              <a:t>机器学习模型 </a:t>
            </a:r>
            <a:r>
              <a:rPr lang="en-US" altLang="zh-CN" dirty="0" err="1">
                <a:latin typeface="宋体" panose="02010600030101010101" pitchFamily="2" charset="-122"/>
                <a:ea typeface="宋体" panose="02010600030101010101" pitchFamily="2" charset="-122"/>
              </a:rPr>
              <a:t>lgb</a:t>
            </a:r>
            <a:r>
              <a:rPr lang="en-US" altLang="zh-CN" dirty="0">
                <a:latin typeface="宋体" panose="02010600030101010101" pitchFamily="2" charset="-122"/>
                <a:ea typeface="宋体" panose="02010600030101010101" pitchFamily="2" charset="-122"/>
              </a:rPr>
              <a:t> </a:t>
            </a:r>
            <a:r>
              <a:rPr lang="en-US" altLang="zh-CN" dirty="0" err="1">
                <a:latin typeface="宋体" panose="02010600030101010101" pitchFamily="2" charset="-122"/>
                <a:ea typeface="宋体" panose="02010600030101010101" pitchFamily="2" charset="-122"/>
              </a:rPr>
              <a:t>LGBMclassifier</a:t>
            </a:r>
            <a:endParaRPr lang="en-US" altLang="zh-CN" dirty="0">
              <a:latin typeface="宋体" panose="02010600030101010101" pitchFamily="2" charset="-122"/>
              <a:ea typeface="宋体" panose="02010600030101010101" pitchFamily="2" charset="-122"/>
            </a:endParaRPr>
          </a:p>
          <a:p>
            <a:pPr marL="285750" indent="-285750">
              <a:buFont typeface="Wingdings" panose="05000000000000000000" pitchFamily="2" charset="2"/>
              <a:buChar char="Ø"/>
            </a:pPr>
            <a:r>
              <a:rPr lang="zh-CN" altLang="en-US" dirty="0">
                <a:latin typeface="宋体" panose="02010600030101010101" pitchFamily="2" charset="-122"/>
                <a:ea typeface="宋体" panose="02010600030101010101" pitchFamily="2" charset="-122"/>
              </a:rPr>
              <a:t>排序模型 </a:t>
            </a:r>
            <a:r>
              <a:rPr lang="en-US" altLang="zh-CN" dirty="0" err="1">
                <a:latin typeface="宋体" panose="02010600030101010101" pitchFamily="2" charset="-122"/>
                <a:ea typeface="宋体" panose="02010600030101010101" pitchFamily="2" charset="-122"/>
              </a:rPr>
              <a:t>lgb</a:t>
            </a:r>
            <a:r>
              <a:rPr lang="en-US" altLang="zh-CN" dirty="0">
                <a:latin typeface="宋体" panose="02010600030101010101" pitchFamily="2" charset="-122"/>
                <a:ea typeface="宋体" panose="02010600030101010101" pitchFamily="2" charset="-122"/>
              </a:rPr>
              <a:t> </a:t>
            </a:r>
            <a:r>
              <a:rPr lang="en-US" altLang="zh-CN" dirty="0" err="1">
                <a:latin typeface="宋体" panose="02010600030101010101" pitchFamily="2" charset="-122"/>
                <a:ea typeface="宋体" panose="02010600030101010101" pitchFamily="2" charset="-122"/>
              </a:rPr>
              <a:t>LGBMRanker</a:t>
            </a:r>
            <a:endParaRPr lang="en-US" altLang="zh-CN" dirty="0">
              <a:latin typeface="宋体" panose="02010600030101010101" pitchFamily="2" charset="-122"/>
              <a:ea typeface="宋体" panose="02010600030101010101" pitchFamily="2" charset="-122"/>
            </a:endParaRPr>
          </a:p>
          <a:p>
            <a:pPr marL="285750" indent="-285750">
              <a:buFont typeface="Wingdings" panose="05000000000000000000" pitchFamily="2" charset="2"/>
              <a:buChar char="Ø"/>
            </a:pPr>
            <a:r>
              <a:rPr lang="zh-CN" altLang="en-US" dirty="0">
                <a:latin typeface="宋体" panose="02010600030101010101" pitchFamily="2" charset="-122"/>
                <a:ea typeface="宋体" panose="02010600030101010101" pitchFamily="2" charset="-122"/>
              </a:rPr>
              <a:t>深度学习模型 </a:t>
            </a:r>
            <a:r>
              <a:rPr lang="en-US" altLang="zh-CN" dirty="0">
                <a:latin typeface="宋体" panose="02010600030101010101" pitchFamily="2" charset="-122"/>
                <a:ea typeface="宋体" panose="02010600030101010101" pitchFamily="2" charset="-122"/>
              </a:rPr>
              <a:t>DIN</a:t>
            </a:r>
          </a:p>
          <a:p>
            <a:pPr marL="285750" indent="-285750">
              <a:buFont typeface="Wingdings" panose="05000000000000000000" pitchFamily="2" charset="2"/>
              <a:buChar char="Ø"/>
            </a:pPr>
            <a:r>
              <a:rPr lang="zh-CN" altLang="en-US" dirty="0">
                <a:latin typeface="宋体" panose="02010600030101010101" pitchFamily="2" charset="-122"/>
                <a:ea typeface="宋体" panose="02010600030101010101" pitchFamily="2" charset="-122"/>
              </a:rPr>
              <a:t>模型融合思路  简单加权和</a:t>
            </a:r>
            <a:r>
              <a:rPr lang="en-US" altLang="zh-CN" dirty="0">
                <a:latin typeface="宋体" panose="02010600030101010101" pitchFamily="2" charset="-122"/>
                <a:ea typeface="宋体" panose="02010600030101010101" pitchFamily="2" charset="-122"/>
              </a:rPr>
              <a:t>stacking</a:t>
            </a:r>
            <a:endParaRPr lang="zh-CN" altLang="en-US" dirty="0">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558610047"/>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6" name="文本框 5"/>
          <p:cNvSpPr txBox="1"/>
          <p:nvPr/>
        </p:nvSpPr>
        <p:spPr>
          <a:xfrm>
            <a:off x="555672" y="926123"/>
            <a:ext cx="3291841" cy="368300"/>
          </a:xfrm>
          <a:prstGeom prst="rect">
            <a:avLst/>
          </a:prstGeom>
          <a:noFill/>
        </p:spPr>
        <p:txBody>
          <a:bodyPr wrap="square" rtlCol="0">
            <a:spAutoFit/>
          </a:bodyPr>
          <a:lstStyle/>
          <a:p>
            <a:r>
              <a:rPr lang="en-US" altLang="zh-CN" b="1" dirty="0">
                <a:solidFill>
                  <a:schemeClr val="bg2">
                    <a:lumMod val="50000"/>
                  </a:schemeClr>
                </a:solidFill>
                <a:latin typeface="宋体" panose="02010600030101010101" pitchFamily="2" charset="-122"/>
                <a:ea typeface="宋体" panose="02010600030101010101" pitchFamily="2" charset="-122"/>
              </a:rPr>
              <a:t>4.1 </a:t>
            </a:r>
            <a:r>
              <a:rPr lang="en-US" altLang="zh-CN" b="1" dirty="0" err="1">
                <a:solidFill>
                  <a:schemeClr val="bg2">
                    <a:lumMod val="50000"/>
                  </a:schemeClr>
                </a:solidFill>
                <a:latin typeface="宋体" panose="02010600030101010101" pitchFamily="2" charset="-122"/>
                <a:ea typeface="宋体" panose="02010600030101010101" pitchFamily="2" charset="-122"/>
              </a:rPr>
              <a:t>LGBRanker</a:t>
            </a:r>
            <a:endParaRPr lang="zh-CN" altLang="en-US" b="1" dirty="0">
              <a:solidFill>
                <a:schemeClr val="bg2">
                  <a:lumMod val="50000"/>
                </a:schemeClr>
              </a:solidFill>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1878723585"/>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6" name="文本框 5"/>
          <p:cNvSpPr txBox="1"/>
          <p:nvPr/>
        </p:nvSpPr>
        <p:spPr>
          <a:xfrm>
            <a:off x="555672" y="806482"/>
            <a:ext cx="3291841" cy="368300"/>
          </a:xfrm>
          <a:prstGeom prst="rect">
            <a:avLst/>
          </a:prstGeom>
          <a:noFill/>
        </p:spPr>
        <p:txBody>
          <a:bodyPr wrap="square" rtlCol="0">
            <a:spAutoFit/>
          </a:bodyPr>
          <a:lstStyle/>
          <a:p>
            <a:r>
              <a:rPr lang="en-US" altLang="zh-CN" b="1" dirty="0">
                <a:solidFill>
                  <a:schemeClr val="bg2">
                    <a:lumMod val="50000"/>
                  </a:schemeClr>
                </a:solidFill>
                <a:latin typeface="宋体" panose="02010600030101010101" pitchFamily="2" charset="-122"/>
                <a:ea typeface="宋体" panose="02010600030101010101" pitchFamily="2" charset="-122"/>
              </a:rPr>
              <a:t>4.2 DIN</a:t>
            </a:r>
            <a:endParaRPr lang="zh-CN" altLang="en-US" b="1" dirty="0">
              <a:solidFill>
                <a:schemeClr val="bg2">
                  <a:lumMod val="50000"/>
                </a:schemeClr>
              </a:solidFill>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3741864715"/>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6" name="文本框 5"/>
          <p:cNvSpPr txBox="1"/>
          <p:nvPr/>
        </p:nvSpPr>
        <p:spPr>
          <a:xfrm>
            <a:off x="555672" y="926123"/>
            <a:ext cx="3291841" cy="368300"/>
          </a:xfrm>
          <a:prstGeom prst="rect">
            <a:avLst/>
          </a:prstGeom>
          <a:noFill/>
        </p:spPr>
        <p:txBody>
          <a:bodyPr wrap="square" rtlCol="0">
            <a:spAutoFit/>
          </a:bodyPr>
          <a:lstStyle/>
          <a:p>
            <a:r>
              <a:rPr lang="en-US" altLang="zh-CN" b="1" dirty="0">
                <a:solidFill>
                  <a:schemeClr val="bg2">
                    <a:lumMod val="50000"/>
                  </a:schemeClr>
                </a:solidFill>
                <a:latin typeface="宋体" panose="02010600030101010101" pitchFamily="2" charset="-122"/>
                <a:ea typeface="宋体" panose="02010600030101010101" pitchFamily="2" charset="-122"/>
              </a:rPr>
              <a:t>4.3 </a:t>
            </a:r>
            <a:r>
              <a:rPr lang="zh-CN" altLang="en-US" b="1" dirty="0">
                <a:solidFill>
                  <a:schemeClr val="bg2">
                    <a:lumMod val="50000"/>
                  </a:schemeClr>
                </a:solidFill>
                <a:latin typeface="宋体" panose="02010600030101010101" pitchFamily="2" charset="-122"/>
                <a:ea typeface="宋体" panose="02010600030101010101" pitchFamily="2" charset="-122"/>
              </a:rPr>
              <a:t>模型融合</a:t>
            </a:r>
          </a:p>
        </p:txBody>
      </p:sp>
    </p:spTree>
    <p:extLst>
      <p:ext uri="{BB962C8B-B14F-4D97-AF65-F5344CB8AC3E}">
        <p14:creationId xmlns:p14="http://schemas.microsoft.com/office/powerpoint/2010/main" val="427130298"/>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6" name="文本框 5"/>
          <p:cNvSpPr txBox="1"/>
          <p:nvPr/>
        </p:nvSpPr>
        <p:spPr>
          <a:xfrm>
            <a:off x="555672" y="926123"/>
            <a:ext cx="3291841" cy="368300"/>
          </a:xfrm>
          <a:prstGeom prst="rect">
            <a:avLst/>
          </a:prstGeom>
          <a:noFill/>
        </p:spPr>
        <p:txBody>
          <a:bodyPr wrap="square" rtlCol="0">
            <a:spAutoFit/>
          </a:bodyPr>
          <a:lstStyle/>
          <a:p>
            <a:r>
              <a:rPr lang="en-US" altLang="zh-CN" b="1" dirty="0">
                <a:solidFill>
                  <a:schemeClr val="bg2">
                    <a:lumMod val="50000"/>
                  </a:schemeClr>
                </a:solidFill>
                <a:latin typeface="宋体" panose="02010600030101010101" pitchFamily="2" charset="-122"/>
                <a:ea typeface="宋体" panose="02010600030101010101" pitchFamily="2" charset="-122"/>
              </a:rPr>
              <a:t>5.</a:t>
            </a:r>
            <a:r>
              <a:rPr lang="zh-CN" altLang="en-US" b="1" dirty="0">
                <a:solidFill>
                  <a:schemeClr val="bg2">
                    <a:lumMod val="50000"/>
                  </a:schemeClr>
                </a:solidFill>
                <a:latin typeface="宋体" panose="02010600030101010101" pitchFamily="2" charset="-122"/>
                <a:ea typeface="宋体" panose="02010600030101010101" pitchFamily="2" charset="-122"/>
              </a:rPr>
              <a:t> 总结</a:t>
            </a:r>
          </a:p>
        </p:txBody>
      </p:sp>
      <p:pic>
        <p:nvPicPr>
          <p:cNvPr id="2" name="图片 1">
            <a:extLst>
              <a:ext uri="{FF2B5EF4-FFF2-40B4-BE49-F238E27FC236}">
                <a16:creationId xmlns:a16="http://schemas.microsoft.com/office/drawing/2014/main" id="{6207E7C7-9122-4854-B037-4FE33954956B}"/>
              </a:ext>
            </a:extLst>
          </p:cNvPr>
          <p:cNvPicPr>
            <a:picLocks noChangeAspect="1"/>
          </p:cNvPicPr>
          <p:nvPr/>
        </p:nvPicPr>
        <p:blipFill>
          <a:blip r:embed="rId3"/>
          <a:stretch>
            <a:fillRect/>
          </a:stretch>
        </p:blipFill>
        <p:spPr>
          <a:xfrm>
            <a:off x="780422" y="1891556"/>
            <a:ext cx="7583156" cy="2586439"/>
          </a:xfrm>
          <a:prstGeom prst="rect">
            <a:avLst/>
          </a:prstGeom>
        </p:spPr>
      </p:pic>
    </p:spTree>
    <p:extLst>
      <p:ext uri="{BB962C8B-B14F-4D97-AF65-F5344CB8AC3E}">
        <p14:creationId xmlns:p14="http://schemas.microsoft.com/office/powerpoint/2010/main" val="540146969"/>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31927"/>
        </a:solidFill>
        <a:effectLst/>
      </p:bgPr>
    </p:bg>
    <p:spTree>
      <p:nvGrpSpPr>
        <p:cNvPr id="1" name=""/>
        <p:cNvGrpSpPr/>
        <p:nvPr/>
      </p:nvGrpSpPr>
      <p:grpSpPr>
        <a:xfrm>
          <a:off x="0" y="0"/>
          <a:ext cx="0" cy="0"/>
          <a:chOff x="0" y="0"/>
          <a:chExt cx="0" cy="0"/>
        </a:xfrm>
      </p:grpSpPr>
      <p:sp>
        <p:nvSpPr>
          <p:cNvPr id="5" name="TextBox 4"/>
          <p:cNvSpPr txBox="1"/>
          <p:nvPr/>
        </p:nvSpPr>
        <p:spPr>
          <a:xfrm>
            <a:off x="1384459" y="911042"/>
            <a:ext cx="5987415" cy="1684020"/>
          </a:xfrm>
          <a:prstGeom prst="rect">
            <a:avLst/>
          </a:prstGeom>
          <a:noFill/>
        </p:spPr>
        <p:txBody>
          <a:bodyPr wrap="square" rtlCol="0">
            <a:spAutoFit/>
          </a:bodyPr>
          <a:lstStyle/>
          <a:p>
            <a:pPr algn="ctr">
              <a:lnSpc>
                <a:spcPct val="150000"/>
              </a:lnSpc>
            </a:pPr>
            <a:r>
              <a:rPr lang="en-US" altLang="zh-CN" sz="4500" b="1" dirty="0">
                <a:solidFill>
                  <a:schemeClr val="bg1"/>
                </a:solidFill>
                <a:latin typeface="微软雅黑" panose="020B0503020204020204" pitchFamily="34" charset="-122"/>
                <a:ea typeface="微软雅黑" panose="020B0503020204020204" pitchFamily="34" charset="-122"/>
              </a:rPr>
              <a:t>     </a:t>
            </a:r>
            <a:r>
              <a:rPr lang="zh-CN" altLang="en-US" sz="4500" b="1" dirty="0">
                <a:solidFill>
                  <a:schemeClr val="bg1"/>
                </a:solidFill>
                <a:latin typeface="微软雅黑" panose="020B0503020204020204" pitchFamily="34" charset="-122"/>
                <a:ea typeface="微软雅黑" panose="020B0503020204020204" pitchFamily="34" charset="-122"/>
              </a:rPr>
              <a:t>Datawhale</a:t>
            </a:r>
          </a:p>
          <a:p>
            <a:pPr algn="ctr">
              <a:lnSpc>
                <a:spcPct val="150000"/>
              </a:lnSpc>
            </a:pPr>
            <a:r>
              <a:rPr lang="zh-CN" altLang="en-US" sz="2400" b="1" dirty="0">
                <a:solidFill>
                  <a:schemeClr val="bg1"/>
                </a:solidFill>
                <a:latin typeface="微软雅黑" panose="020B0503020204020204" pitchFamily="34" charset="-122"/>
                <a:ea typeface="微软雅黑" panose="020B0503020204020204" pitchFamily="34" charset="-122"/>
              </a:rPr>
              <a:t>做对学习者最有价值的开源社区</a:t>
            </a:r>
          </a:p>
        </p:txBody>
      </p:sp>
      <p:sp>
        <p:nvSpPr>
          <p:cNvPr id="2" name="矩形 1"/>
          <p:cNvSpPr/>
          <p:nvPr/>
        </p:nvSpPr>
        <p:spPr>
          <a:xfrm>
            <a:off x="2517934" y="1259657"/>
            <a:ext cx="776288" cy="711041"/>
          </a:xfrm>
          <a:prstGeom prst="rect">
            <a:avLst/>
          </a:prstGeom>
          <a:blipFill rotWithShape="1">
            <a:blip r:embed="rId4">
              <a:alphaModFix amt="71000"/>
            </a:blip>
            <a:stretch>
              <a:fillRect/>
            </a:stretch>
          </a:blip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1350"/>
          </a:p>
        </p:txBody>
      </p:sp>
      <p:pic>
        <p:nvPicPr>
          <p:cNvPr id="3" name="图片 2"/>
          <p:cNvPicPr>
            <a:picLocks noChangeAspect="1"/>
          </p:cNvPicPr>
          <p:nvPr/>
        </p:nvPicPr>
        <p:blipFill>
          <a:blip r:embed="rId5"/>
          <a:srcRect l="15781" t="11667" r="16955" b="31289"/>
          <a:stretch>
            <a:fillRect/>
          </a:stretch>
        </p:blipFill>
        <p:spPr>
          <a:xfrm>
            <a:off x="3767137" y="2924260"/>
            <a:ext cx="1609725" cy="1581150"/>
          </a:xfrm>
          <a:prstGeom prst="rect">
            <a:avLst/>
          </a:prstGeom>
        </p:spPr>
      </p:pic>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B4218F76-5DC5-48FF-99C1-E8C7214752AC}"/>
              </a:ext>
            </a:extLst>
          </p:cNvPr>
          <p:cNvSpPr/>
          <p:nvPr/>
        </p:nvSpPr>
        <p:spPr>
          <a:xfrm>
            <a:off x="2929089" y="2209126"/>
            <a:ext cx="2320549" cy="239524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endParaRPr>
          </a:p>
        </p:txBody>
      </p:sp>
      <p:sp>
        <p:nvSpPr>
          <p:cNvPr id="22" name="矩形: 圆角 21">
            <a:extLst>
              <a:ext uri="{FF2B5EF4-FFF2-40B4-BE49-F238E27FC236}">
                <a16:creationId xmlns:a16="http://schemas.microsoft.com/office/drawing/2014/main" id="{30A8876E-94CE-4992-A2CF-C8A37F4D090A}"/>
              </a:ext>
            </a:extLst>
          </p:cNvPr>
          <p:cNvSpPr/>
          <p:nvPr/>
        </p:nvSpPr>
        <p:spPr>
          <a:xfrm>
            <a:off x="4300922" y="2586831"/>
            <a:ext cx="826771" cy="172212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a typeface="黑体" panose="02010609060101010101" pitchFamily="49" charset="-122"/>
            </a:endParaRPr>
          </a:p>
        </p:txBody>
      </p:sp>
      <p:sp>
        <p:nvSpPr>
          <p:cNvPr id="3" name="矩形: 圆角 2">
            <a:extLst>
              <a:ext uri="{FF2B5EF4-FFF2-40B4-BE49-F238E27FC236}">
                <a16:creationId xmlns:a16="http://schemas.microsoft.com/office/drawing/2014/main" id="{0B267CC6-778B-4782-AEE1-59ECA72B3FFF}"/>
              </a:ext>
            </a:extLst>
          </p:cNvPr>
          <p:cNvSpPr/>
          <p:nvPr/>
        </p:nvSpPr>
        <p:spPr>
          <a:xfrm>
            <a:off x="284000" y="3085819"/>
            <a:ext cx="6477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Times New Roman" panose="02020603050405020304" pitchFamily="18" charset="0"/>
                <a:ea typeface="黑体" panose="02010609060101010101" pitchFamily="49" charset="-122"/>
              </a:rPr>
              <a:t>海量文章</a:t>
            </a:r>
          </a:p>
        </p:txBody>
      </p:sp>
      <p:sp>
        <p:nvSpPr>
          <p:cNvPr id="6" name="箭头: 右 5">
            <a:extLst>
              <a:ext uri="{FF2B5EF4-FFF2-40B4-BE49-F238E27FC236}">
                <a16:creationId xmlns:a16="http://schemas.microsoft.com/office/drawing/2014/main" id="{63AD1F8B-36BC-420C-8554-D522EFD52F56}"/>
              </a:ext>
            </a:extLst>
          </p:cNvPr>
          <p:cNvSpPr/>
          <p:nvPr/>
        </p:nvSpPr>
        <p:spPr>
          <a:xfrm>
            <a:off x="1103151" y="3281923"/>
            <a:ext cx="1151208" cy="2133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endParaRPr>
          </a:p>
        </p:txBody>
      </p:sp>
      <p:sp>
        <p:nvSpPr>
          <p:cNvPr id="9" name="文本框 8">
            <a:extLst>
              <a:ext uri="{FF2B5EF4-FFF2-40B4-BE49-F238E27FC236}">
                <a16:creationId xmlns:a16="http://schemas.microsoft.com/office/drawing/2014/main" id="{308AD8AD-A1E2-4831-AC4A-79BFB16E62CB}"/>
              </a:ext>
            </a:extLst>
          </p:cNvPr>
          <p:cNvSpPr txBox="1"/>
          <p:nvPr/>
        </p:nvSpPr>
        <p:spPr>
          <a:xfrm>
            <a:off x="1103151" y="2620939"/>
            <a:ext cx="1310640" cy="646331"/>
          </a:xfrm>
          <a:prstGeom prst="rect">
            <a:avLst/>
          </a:prstGeom>
          <a:noFill/>
        </p:spPr>
        <p:txBody>
          <a:bodyPr wrap="square" rtlCol="0">
            <a:spAutoFit/>
          </a:bodyPr>
          <a:lstStyle/>
          <a:p>
            <a:r>
              <a:rPr lang="zh-CN" altLang="en-US" sz="1200" dirty="0">
                <a:latin typeface="Times New Roman" panose="02020603050405020304" pitchFamily="18" charset="0"/>
                <a:ea typeface="黑体" panose="02010609060101010101" pitchFamily="49" charset="-122"/>
              </a:rPr>
              <a:t>通过召回策略得到了每个用户的候选商品</a:t>
            </a:r>
          </a:p>
        </p:txBody>
      </p:sp>
      <p:sp>
        <p:nvSpPr>
          <p:cNvPr id="11" name="矩形: 圆角 10">
            <a:extLst>
              <a:ext uri="{FF2B5EF4-FFF2-40B4-BE49-F238E27FC236}">
                <a16:creationId xmlns:a16="http://schemas.microsoft.com/office/drawing/2014/main" id="{91B3C7C6-5835-416C-86CE-ECCA5B801CDD}"/>
              </a:ext>
            </a:extLst>
          </p:cNvPr>
          <p:cNvSpPr/>
          <p:nvPr/>
        </p:nvSpPr>
        <p:spPr>
          <a:xfrm>
            <a:off x="2421998" y="3108333"/>
            <a:ext cx="6477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Times New Roman" panose="02020603050405020304" pitchFamily="18" charset="0"/>
                <a:ea typeface="黑体" panose="02010609060101010101" pitchFamily="49" charset="-122"/>
              </a:rPr>
              <a:t>候选商品</a:t>
            </a:r>
          </a:p>
        </p:txBody>
      </p:sp>
      <p:sp>
        <p:nvSpPr>
          <p:cNvPr id="13" name="箭头: 右 12">
            <a:extLst>
              <a:ext uri="{FF2B5EF4-FFF2-40B4-BE49-F238E27FC236}">
                <a16:creationId xmlns:a16="http://schemas.microsoft.com/office/drawing/2014/main" id="{D78642F0-946E-4DF0-BF17-5DF4DF3DB11F}"/>
              </a:ext>
            </a:extLst>
          </p:cNvPr>
          <p:cNvSpPr/>
          <p:nvPr/>
        </p:nvSpPr>
        <p:spPr>
          <a:xfrm rot="20279289">
            <a:off x="3338093" y="3037023"/>
            <a:ext cx="724487" cy="2133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endParaRPr>
          </a:p>
        </p:txBody>
      </p:sp>
      <p:sp>
        <p:nvSpPr>
          <p:cNvPr id="15" name="矩形: 圆角 14">
            <a:extLst>
              <a:ext uri="{FF2B5EF4-FFF2-40B4-BE49-F238E27FC236}">
                <a16:creationId xmlns:a16="http://schemas.microsoft.com/office/drawing/2014/main" id="{58C44F27-D4FC-4128-8AFC-1C2702CFE91F}"/>
              </a:ext>
            </a:extLst>
          </p:cNvPr>
          <p:cNvSpPr/>
          <p:nvPr/>
        </p:nvSpPr>
        <p:spPr>
          <a:xfrm>
            <a:off x="4384304" y="2677005"/>
            <a:ext cx="647700" cy="64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Times New Roman" panose="02020603050405020304" pitchFamily="18" charset="0"/>
                <a:ea typeface="黑体" panose="02010609060101010101" pitchFamily="49" charset="-122"/>
              </a:rPr>
              <a:t>排序特征</a:t>
            </a:r>
          </a:p>
        </p:txBody>
      </p:sp>
      <p:sp>
        <p:nvSpPr>
          <p:cNvPr id="16" name="文本框 15">
            <a:extLst>
              <a:ext uri="{FF2B5EF4-FFF2-40B4-BE49-F238E27FC236}">
                <a16:creationId xmlns:a16="http://schemas.microsoft.com/office/drawing/2014/main" id="{4B8600DC-F8C0-4458-8D89-1E3F72D453D2}"/>
              </a:ext>
            </a:extLst>
          </p:cNvPr>
          <p:cNvSpPr txBox="1"/>
          <p:nvPr/>
        </p:nvSpPr>
        <p:spPr>
          <a:xfrm>
            <a:off x="2904975" y="2292285"/>
            <a:ext cx="1171184" cy="769441"/>
          </a:xfrm>
          <a:prstGeom prst="rect">
            <a:avLst/>
          </a:prstGeom>
          <a:noFill/>
        </p:spPr>
        <p:txBody>
          <a:bodyPr wrap="square" rtlCol="0">
            <a:spAutoFit/>
          </a:bodyPr>
          <a:lstStyle/>
          <a:p>
            <a:r>
              <a:rPr lang="zh-CN" altLang="en-US" sz="1100" dirty="0">
                <a:latin typeface="Times New Roman" panose="02020603050405020304" pitchFamily="18" charset="0"/>
                <a:ea typeface="黑体" panose="02010609060101010101" pitchFamily="49" charset="-122"/>
              </a:rPr>
              <a:t>将候选物品的特征，及用户本身的属性、兴趣特征拼接到一起</a:t>
            </a:r>
          </a:p>
        </p:txBody>
      </p:sp>
      <p:sp>
        <p:nvSpPr>
          <p:cNvPr id="17" name="矩形: 圆角 16">
            <a:extLst>
              <a:ext uri="{FF2B5EF4-FFF2-40B4-BE49-F238E27FC236}">
                <a16:creationId xmlns:a16="http://schemas.microsoft.com/office/drawing/2014/main" id="{97DFFA35-7B97-4F76-B2D3-3EDA69518511}"/>
              </a:ext>
            </a:extLst>
          </p:cNvPr>
          <p:cNvSpPr/>
          <p:nvPr/>
        </p:nvSpPr>
        <p:spPr>
          <a:xfrm>
            <a:off x="4393829" y="3519813"/>
            <a:ext cx="628650" cy="64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Times New Roman" panose="02020603050405020304" pitchFamily="18" charset="0"/>
                <a:ea typeface="黑体" panose="02010609060101010101" pitchFamily="49" charset="-122"/>
              </a:rPr>
              <a:t>排序标签</a:t>
            </a:r>
          </a:p>
        </p:txBody>
      </p:sp>
      <p:sp>
        <p:nvSpPr>
          <p:cNvPr id="18" name="文本框 17">
            <a:extLst>
              <a:ext uri="{FF2B5EF4-FFF2-40B4-BE49-F238E27FC236}">
                <a16:creationId xmlns:a16="http://schemas.microsoft.com/office/drawing/2014/main" id="{5FDD3674-FBDA-409A-8CB9-9B657022052D}"/>
              </a:ext>
            </a:extLst>
          </p:cNvPr>
          <p:cNvSpPr txBox="1"/>
          <p:nvPr/>
        </p:nvSpPr>
        <p:spPr>
          <a:xfrm>
            <a:off x="2929089" y="3861079"/>
            <a:ext cx="1173479" cy="646331"/>
          </a:xfrm>
          <a:prstGeom prst="rect">
            <a:avLst/>
          </a:prstGeom>
          <a:noFill/>
        </p:spPr>
        <p:txBody>
          <a:bodyPr wrap="square" rtlCol="0">
            <a:spAutoFit/>
          </a:bodyPr>
          <a:lstStyle/>
          <a:p>
            <a:r>
              <a:rPr lang="zh-CN" altLang="en-US" sz="1200" dirty="0">
                <a:latin typeface="Times New Roman" panose="02020603050405020304" pitchFamily="18" charset="0"/>
                <a:ea typeface="黑体" panose="02010609060101010101" pitchFamily="49" charset="-122"/>
              </a:rPr>
              <a:t>提取用户最后一次点击构造排序标签</a:t>
            </a:r>
          </a:p>
        </p:txBody>
      </p:sp>
      <p:sp>
        <p:nvSpPr>
          <p:cNvPr id="20" name="箭头: 右 19">
            <a:extLst>
              <a:ext uri="{FF2B5EF4-FFF2-40B4-BE49-F238E27FC236}">
                <a16:creationId xmlns:a16="http://schemas.microsoft.com/office/drawing/2014/main" id="{9C03DC0E-F275-4931-9E3D-08C609502367}"/>
              </a:ext>
            </a:extLst>
          </p:cNvPr>
          <p:cNvSpPr/>
          <p:nvPr/>
        </p:nvSpPr>
        <p:spPr>
          <a:xfrm rot="753562">
            <a:off x="3339043" y="3571501"/>
            <a:ext cx="724487" cy="2133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endParaRPr>
          </a:p>
        </p:txBody>
      </p:sp>
      <p:sp>
        <p:nvSpPr>
          <p:cNvPr id="21" name="箭头: 右 20">
            <a:extLst>
              <a:ext uri="{FF2B5EF4-FFF2-40B4-BE49-F238E27FC236}">
                <a16:creationId xmlns:a16="http://schemas.microsoft.com/office/drawing/2014/main" id="{1011E67F-AEC7-402D-8F4B-E553C57F1698}"/>
              </a:ext>
            </a:extLst>
          </p:cNvPr>
          <p:cNvSpPr/>
          <p:nvPr/>
        </p:nvSpPr>
        <p:spPr>
          <a:xfrm>
            <a:off x="5294084" y="3306453"/>
            <a:ext cx="1151208" cy="2133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endParaRPr>
          </a:p>
        </p:txBody>
      </p:sp>
      <p:sp>
        <p:nvSpPr>
          <p:cNvPr id="23" name="文本框 22">
            <a:extLst>
              <a:ext uri="{FF2B5EF4-FFF2-40B4-BE49-F238E27FC236}">
                <a16:creationId xmlns:a16="http://schemas.microsoft.com/office/drawing/2014/main" id="{743F251C-A5CD-4FBF-B9FC-614D01B92490}"/>
              </a:ext>
            </a:extLst>
          </p:cNvPr>
          <p:cNvSpPr txBox="1"/>
          <p:nvPr/>
        </p:nvSpPr>
        <p:spPr>
          <a:xfrm>
            <a:off x="5293714" y="2547378"/>
            <a:ext cx="1173479" cy="830997"/>
          </a:xfrm>
          <a:prstGeom prst="rect">
            <a:avLst/>
          </a:prstGeom>
          <a:noFill/>
        </p:spPr>
        <p:txBody>
          <a:bodyPr wrap="square" rtlCol="0">
            <a:spAutoFit/>
          </a:bodyPr>
          <a:lstStyle/>
          <a:p>
            <a:r>
              <a:rPr lang="zh-CN" altLang="en-US" sz="1200" dirty="0">
                <a:latin typeface="Times New Roman" panose="02020603050405020304" pitchFamily="18" charset="0"/>
                <a:ea typeface="黑体" panose="02010609060101010101" pitchFamily="49" charset="-122"/>
              </a:rPr>
              <a:t>通过排序模型得到候选物品的点击率或者排序分数</a:t>
            </a:r>
          </a:p>
        </p:txBody>
      </p:sp>
      <p:sp>
        <p:nvSpPr>
          <p:cNvPr id="24" name="矩形: 圆角 23">
            <a:extLst>
              <a:ext uri="{FF2B5EF4-FFF2-40B4-BE49-F238E27FC236}">
                <a16:creationId xmlns:a16="http://schemas.microsoft.com/office/drawing/2014/main" id="{B6DDA0A1-2718-49D0-A0F8-51D9292ACC7D}"/>
              </a:ext>
            </a:extLst>
          </p:cNvPr>
          <p:cNvSpPr/>
          <p:nvPr/>
        </p:nvSpPr>
        <p:spPr>
          <a:xfrm>
            <a:off x="6621981" y="3085819"/>
            <a:ext cx="6477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Times New Roman" panose="02020603050405020304" pitchFamily="18" charset="0"/>
                <a:ea typeface="黑体" panose="02010609060101010101" pitchFamily="49" charset="-122"/>
              </a:rPr>
              <a:t>排序列表</a:t>
            </a:r>
          </a:p>
        </p:txBody>
      </p:sp>
      <p:sp>
        <p:nvSpPr>
          <p:cNvPr id="25" name="矩形: 圆角 24">
            <a:extLst>
              <a:ext uri="{FF2B5EF4-FFF2-40B4-BE49-F238E27FC236}">
                <a16:creationId xmlns:a16="http://schemas.microsoft.com/office/drawing/2014/main" id="{9BD2D74C-204B-4B89-BB7A-69639DB0C1D6}"/>
              </a:ext>
            </a:extLst>
          </p:cNvPr>
          <p:cNvSpPr/>
          <p:nvPr/>
        </p:nvSpPr>
        <p:spPr>
          <a:xfrm>
            <a:off x="8270759" y="3066423"/>
            <a:ext cx="6477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Times New Roman" panose="02020603050405020304" pitchFamily="18" charset="0"/>
                <a:ea typeface="黑体" panose="02010609060101010101" pitchFamily="49" charset="-122"/>
              </a:rPr>
              <a:t>排序列表</a:t>
            </a:r>
          </a:p>
        </p:txBody>
      </p:sp>
      <p:sp>
        <p:nvSpPr>
          <p:cNvPr id="26" name="箭头: 右 25">
            <a:extLst>
              <a:ext uri="{FF2B5EF4-FFF2-40B4-BE49-F238E27FC236}">
                <a16:creationId xmlns:a16="http://schemas.microsoft.com/office/drawing/2014/main" id="{7833B21D-6AC5-474F-83C6-12EA90B15357}"/>
              </a:ext>
            </a:extLst>
          </p:cNvPr>
          <p:cNvSpPr/>
          <p:nvPr/>
        </p:nvSpPr>
        <p:spPr>
          <a:xfrm rot="5400000">
            <a:off x="6481355" y="4151217"/>
            <a:ext cx="908358" cy="2133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endParaRPr>
          </a:p>
        </p:txBody>
      </p:sp>
      <p:sp>
        <p:nvSpPr>
          <p:cNvPr id="27" name="文本框 26">
            <a:extLst>
              <a:ext uri="{FF2B5EF4-FFF2-40B4-BE49-F238E27FC236}">
                <a16:creationId xmlns:a16="http://schemas.microsoft.com/office/drawing/2014/main" id="{AC6C6385-5779-4572-91FD-47FE30F75061}"/>
              </a:ext>
            </a:extLst>
          </p:cNvPr>
          <p:cNvSpPr txBox="1"/>
          <p:nvPr/>
        </p:nvSpPr>
        <p:spPr>
          <a:xfrm>
            <a:off x="5655375" y="4009165"/>
            <a:ext cx="1173479" cy="830997"/>
          </a:xfrm>
          <a:prstGeom prst="rect">
            <a:avLst/>
          </a:prstGeom>
          <a:noFill/>
        </p:spPr>
        <p:txBody>
          <a:bodyPr wrap="square" rtlCol="0">
            <a:spAutoFit/>
          </a:bodyPr>
          <a:lstStyle/>
          <a:p>
            <a:r>
              <a:rPr lang="zh-CN" altLang="en-US" sz="1200" dirty="0">
                <a:latin typeface="Times New Roman" panose="02020603050405020304" pitchFamily="18" charset="0"/>
                <a:ea typeface="黑体" panose="02010609060101010101" pitchFamily="49" charset="-122"/>
              </a:rPr>
              <a:t>通过排序模型得到候选物品的点击率或者排序分数</a:t>
            </a:r>
          </a:p>
        </p:txBody>
      </p:sp>
      <p:sp>
        <p:nvSpPr>
          <p:cNvPr id="28" name="文本框 27">
            <a:extLst>
              <a:ext uri="{FF2B5EF4-FFF2-40B4-BE49-F238E27FC236}">
                <a16:creationId xmlns:a16="http://schemas.microsoft.com/office/drawing/2014/main" id="{ACD200F9-EBAA-4A15-9DD5-89312073638B}"/>
              </a:ext>
            </a:extLst>
          </p:cNvPr>
          <p:cNvSpPr txBox="1"/>
          <p:nvPr/>
        </p:nvSpPr>
        <p:spPr>
          <a:xfrm>
            <a:off x="7338064" y="2547378"/>
            <a:ext cx="959962" cy="646331"/>
          </a:xfrm>
          <a:prstGeom prst="rect">
            <a:avLst/>
          </a:prstGeom>
          <a:noFill/>
        </p:spPr>
        <p:txBody>
          <a:bodyPr wrap="square" rtlCol="0">
            <a:spAutoFit/>
          </a:bodyPr>
          <a:lstStyle/>
          <a:p>
            <a:r>
              <a:rPr lang="zh-CN" altLang="en-US" sz="1200" dirty="0">
                <a:latin typeface="Times New Roman" panose="02020603050405020304" pitchFamily="18" charset="0"/>
                <a:ea typeface="黑体" panose="02010609060101010101" pitchFamily="49" charset="-122"/>
              </a:rPr>
              <a:t>通过规则过滤不符合要求的文章</a:t>
            </a:r>
          </a:p>
        </p:txBody>
      </p:sp>
      <p:sp>
        <p:nvSpPr>
          <p:cNvPr id="29" name="矩形: 圆角 28">
            <a:extLst>
              <a:ext uri="{FF2B5EF4-FFF2-40B4-BE49-F238E27FC236}">
                <a16:creationId xmlns:a16="http://schemas.microsoft.com/office/drawing/2014/main" id="{3BC85CB1-1AD6-43F6-B040-88EFB7623551}"/>
              </a:ext>
            </a:extLst>
          </p:cNvPr>
          <p:cNvSpPr/>
          <p:nvPr/>
        </p:nvSpPr>
        <p:spPr>
          <a:xfrm>
            <a:off x="6621981" y="4820375"/>
            <a:ext cx="6477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Times New Roman" panose="02020603050405020304" pitchFamily="18" charset="0"/>
                <a:ea typeface="黑体" panose="02010609060101010101" pitchFamily="49" charset="-122"/>
              </a:rPr>
              <a:t>推荐列表</a:t>
            </a:r>
          </a:p>
        </p:txBody>
      </p:sp>
      <p:sp>
        <p:nvSpPr>
          <p:cNvPr id="30" name="箭头: 右 29">
            <a:extLst>
              <a:ext uri="{FF2B5EF4-FFF2-40B4-BE49-F238E27FC236}">
                <a16:creationId xmlns:a16="http://schemas.microsoft.com/office/drawing/2014/main" id="{91EEE9AD-6865-492E-8799-AF94DE6199F2}"/>
              </a:ext>
            </a:extLst>
          </p:cNvPr>
          <p:cNvSpPr/>
          <p:nvPr/>
        </p:nvSpPr>
        <p:spPr>
          <a:xfrm>
            <a:off x="7446370" y="3302297"/>
            <a:ext cx="647700" cy="2133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endParaRPr>
          </a:p>
        </p:txBody>
      </p:sp>
      <p:sp>
        <p:nvSpPr>
          <p:cNvPr id="31" name="箭头: 右 30">
            <a:extLst>
              <a:ext uri="{FF2B5EF4-FFF2-40B4-BE49-F238E27FC236}">
                <a16:creationId xmlns:a16="http://schemas.microsoft.com/office/drawing/2014/main" id="{FDF7A32A-2494-453F-81C3-BD5EF7FCCBC9}"/>
              </a:ext>
            </a:extLst>
          </p:cNvPr>
          <p:cNvSpPr/>
          <p:nvPr/>
        </p:nvSpPr>
        <p:spPr>
          <a:xfrm rot="7864011">
            <a:off x="7250682" y="4317983"/>
            <a:ext cx="1554465" cy="2133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endParaRPr>
          </a:p>
        </p:txBody>
      </p:sp>
      <p:grpSp>
        <p:nvGrpSpPr>
          <p:cNvPr id="32" name="组合 31">
            <a:extLst>
              <a:ext uri="{FF2B5EF4-FFF2-40B4-BE49-F238E27FC236}">
                <a16:creationId xmlns:a16="http://schemas.microsoft.com/office/drawing/2014/main" id="{C7B20AA9-BF7F-4AAC-ADA4-18C66B19B368}"/>
              </a:ext>
            </a:extLst>
          </p:cNvPr>
          <p:cNvGrpSpPr/>
          <p:nvPr/>
        </p:nvGrpSpPr>
        <p:grpSpPr>
          <a:xfrm>
            <a:off x="1037497" y="805190"/>
            <a:ext cx="7069006" cy="978029"/>
            <a:chOff x="752622" y="1881852"/>
            <a:chExt cx="7069006" cy="978029"/>
          </a:xfrm>
        </p:grpSpPr>
        <p:sp>
          <p:nvSpPr>
            <p:cNvPr id="33" name="矩形: 圆角 32">
              <a:extLst>
                <a:ext uri="{FF2B5EF4-FFF2-40B4-BE49-F238E27FC236}">
                  <a16:creationId xmlns:a16="http://schemas.microsoft.com/office/drawing/2014/main" id="{F60F036F-7B34-454D-8376-6160AF27B114}"/>
                </a:ext>
              </a:extLst>
            </p:cNvPr>
            <p:cNvSpPr/>
            <p:nvPr/>
          </p:nvSpPr>
          <p:spPr>
            <a:xfrm>
              <a:off x="752622" y="1949953"/>
              <a:ext cx="879228" cy="883831"/>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latin typeface="Times New Roman" panose="02020603050405020304" pitchFamily="18" charset="0"/>
                  <a:ea typeface="黑体" panose="02010609060101010101" pitchFamily="49" charset="-122"/>
                </a:rPr>
                <a:t>海量文章</a:t>
              </a:r>
            </a:p>
          </p:txBody>
        </p:sp>
        <p:sp>
          <p:nvSpPr>
            <p:cNvPr id="34" name="矩形: 圆角 33">
              <a:extLst>
                <a:ext uri="{FF2B5EF4-FFF2-40B4-BE49-F238E27FC236}">
                  <a16:creationId xmlns:a16="http://schemas.microsoft.com/office/drawing/2014/main" id="{2579CF3C-F21B-441E-A232-F4BFC3F82894}"/>
                </a:ext>
              </a:extLst>
            </p:cNvPr>
            <p:cNvSpPr/>
            <p:nvPr/>
          </p:nvSpPr>
          <p:spPr>
            <a:xfrm>
              <a:off x="2825854" y="1944424"/>
              <a:ext cx="879227" cy="883831"/>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latin typeface="Times New Roman" panose="02020603050405020304" pitchFamily="18" charset="0"/>
                  <a:ea typeface="黑体" panose="02010609060101010101" pitchFamily="49" charset="-122"/>
                </a:rPr>
                <a:t>候选文章</a:t>
              </a:r>
            </a:p>
          </p:txBody>
        </p:sp>
        <p:sp>
          <p:nvSpPr>
            <p:cNvPr id="35" name="矩形: 圆角 34">
              <a:extLst>
                <a:ext uri="{FF2B5EF4-FFF2-40B4-BE49-F238E27FC236}">
                  <a16:creationId xmlns:a16="http://schemas.microsoft.com/office/drawing/2014/main" id="{A7FE6732-B563-41B2-82AF-055D079B5A1B}"/>
                </a:ext>
              </a:extLst>
            </p:cNvPr>
            <p:cNvSpPr/>
            <p:nvPr/>
          </p:nvSpPr>
          <p:spPr>
            <a:xfrm>
              <a:off x="4914853" y="1976050"/>
              <a:ext cx="829992" cy="883831"/>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latin typeface="Times New Roman" panose="02020603050405020304" pitchFamily="18" charset="0"/>
                  <a:ea typeface="黑体" panose="02010609060101010101" pitchFamily="49" charset="-122"/>
                </a:rPr>
                <a:t>排序列表</a:t>
              </a:r>
            </a:p>
          </p:txBody>
        </p:sp>
        <p:sp>
          <p:nvSpPr>
            <p:cNvPr id="36" name="矩形: 圆角 35">
              <a:extLst>
                <a:ext uri="{FF2B5EF4-FFF2-40B4-BE49-F238E27FC236}">
                  <a16:creationId xmlns:a16="http://schemas.microsoft.com/office/drawing/2014/main" id="{F1E21BFB-C139-41CA-877D-6C6CB3C037E8}"/>
                </a:ext>
              </a:extLst>
            </p:cNvPr>
            <p:cNvSpPr/>
            <p:nvPr/>
          </p:nvSpPr>
          <p:spPr>
            <a:xfrm>
              <a:off x="6942402" y="1944423"/>
              <a:ext cx="879226" cy="883830"/>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latin typeface="Times New Roman" panose="02020603050405020304" pitchFamily="18" charset="0"/>
                  <a:ea typeface="黑体" panose="02010609060101010101" pitchFamily="49" charset="-122"/>
                </a:rPr>
                <a:t>推荐列表</a:t>
              </a:r>
            </a:p>
          </p:txBody>
        </p:sp>
        <p:sp>
          <p:nvSpPr>
            <p:cNvPr id="37" name="箭头: 右 36">
              <a:extLst>
                <a:ext uri="{FF2B5EF4-FFF2-40B4-BE49-F238E27FC236}">
                  <a16:creationId xmlns:a16="http://schemas.microsoft.com/office/drawing/2014/main" id="{E186A43C-18A4-4386-8465-D9A0DFDACFA2}"/>
                </a:ext>
              </a:extLst>
            </p:cNvPr>
            <p:cNvSpPr/>
            <p:nvPr/>
          </p:nvSpPr>
          <p:spPr>
            <a:xfrm>
              <a:off x="1791867" y="2282810"/>
              <a:ext cx="879226" cy="270310"/>
            </a:xfrm>
            <a:prstGeom prst="rightArrow">
              <a:avLst/>
            </a:prstGeom>
            <a:solidFill>
              <a:schemeClr val="accent4">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endParaRPr>
            </a:p>
          </p:txBody>
        </p:sp>
        <p:sp>
          <p:nvSpPr>
            <p:cNvPr id="38" name="文本框 37">
              <a:extLst>
                <a:ext uri="{FF2B5EF4-FFF2-40B4-BE49-F238E27FC236}">
                  <a16:creationId xmlns:a16="http://schemas.microsoft.com/office/drawing/2014/main" id="{99EE57DE-CD5F-4CFA-860C-4CFCEA49547F}"/>
                </a:ext>
              </a:extLst>
            </p:cNvPr>
            <p:cNvSpPr txBox="1"/>
            <p:nvPr/>
          </p:nvSpPr>
          <p:spPr>
            <a:xfrm>
              <a:off x="1862206" y="1913478"/>
              <a:ext cx="654148" cy="369332"/>
            </a:xfrm>
            <a:prstGeom prst="rect">
              <a:avLst/>
            </a:prstGeom>
            <a:noFill/>
          </p:spPr>
          <p:txBody>
            <a:bodyPr wrap="square" rtlCol="0">
              <a:spAutoFit/>
            </a:bodyPr>
            <a:lstStyle/>
            <a:p>
              <a:r>
                <a:rPr lang="zh-CN" altLang="en-US" b="1" dirty="0">
                  <a:latin typeface="Times New Roman" panose="02020603050405020304" pitchFamily="18" charset="0"/>
                  <a:ea typeface="黑体" panose="02010609060101010101" pitchFamily="49" charset="-122"/>
                </a:rPr>
                <a:t>召回</a:t>
              </a:r>
            </a:p>
          </p:txBody>
        </p:sp>
        <p:sp>
          <p:nvSpPr>
            <p:cNvPr id="39" name="文本框 38">
              <a:extLst>
                <a:ext uri="{FF2B5EF4-FFF2-40B4-BE49-F238E27FC236}">
                  <a16:creationId xmlns:a16="http://schemas.microsoft.com/office/drawing/2014/main" id="{8EB3C6B6-4DCB-47B3-94EA-F05E2B892DF2}"/>
                </a:ext>
              </a:extLst>
            </p:cNvPr>
            <p:cNvSpPr txBox="1"/>
            <p:nvPr/>
          </p:nvSpPr>
          <p:spPr>
            <a:xfrm>
              <a:off x="3967044" y="1881852"/>
              <a:ext cx="654148" cy="369332"/>
            </a:xfrm>
            <a:prstGeom prst="rect">
              <a:avLst/>
            </a:prstGeom>
            <a:noFill/>
          </p:spPr>
          <p:txBody>
            <a:bodyPr wrap="square" rtlCol="0">
              <a:spAutoFit/>
            </a:bodyPr>
            <a:lstStyle/>
            <a:p>
              <a:r>
                <a:rPr lang="zh-CN" altLang="en-US" b="1" dirty="0">
                  <a:latin typeface="Times New Roman" panose="02020603050405020304" pitchFamily="18" charset="0"/>
                  <a:ea typeface="黑体" panose="02010609060101010101" pitchFamily="49" charset="-122"/>
                </a:rPr>
                <a:t>排序</a:t>
              </a:r>
            </a:p>
          </p:txBody>
        </p:sp>
        <p:sp>
          <p:nvSpPr>
            <p:cNvPr id="40" name="箭头: 右 39">
              <a:extLst>
                <a:ext uri="{FF2B5EF4-FFF2-40B4-BE49-F238E27FC236}">
                  <a16:creationId xmlns:a16="http://schemas.microsoft.com/office/drawing/2014/main" id="{25121521-804C-447A-AEE5-B66550D8A03D}"/>
                </a:ext>
              </a:extLst>
            </p:cNvPr>
            <p:cNvSpPr/>
            <p:nvPr/>
          </p:nvSpPr>
          <p:spPr>
            <a:xfrm>
              <a:off x="3870354" y="2251184"/>
              <a:ext cx="879226" cy="270310"/>
            </a:xfrm>
            <a:prstGeom prst="rightArrow">
              <a:avLst/>
            </a:prstGeom>
            <a:solidFill>
              <a:schemeClr val="accent4">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endParaRPr>
            </a:p>
          </p:txBody>
        </p:sp>
        <p:sp>
          <p:nvSpPr>
            <p:cNvPr id="41" name="文本框 40">
              <a:extLst>
                <a:ext uri="{FF2B5EF4-FFF2-40B4-BE49-F238E27FC236}">
                  <a16:creationId xmlns:a16="http://schemas.microsoft.com/office/drawing/2014/main" id="{6CCFB701-DAD4-445B-B8DB-593B53EE7FEF}"/>
                </a:ext>
              </a:extLst>
            </p:cNvPr>
            <p:cNvSpPr txBox="1"/>
            <p:nvPr/>
          </p:nvSpPr>
          <p:spPr>
            <a:xfrm>
              <a:off x="6006808" y="1913478"/>
              <a:ext cx="654148" cy="369332"/>
            </a:xfrm>
            <a:prstGeom prst="rect">
              <a:avLst/>
            </a:prstGeom>
            <a:noFill/>
          </p:spPr>
          <p:txBody>
            <a:bodyPr wrap="square" rtlCol="0">
              <a:spAutoFit/>
            </a:bodyPr>
            <a:lstStyle/>
            <a:p>
              <a:r>
                <a:rPr lang="zh-CN" altLang="en-US" b="1" dirty="0">
                  <a:latin typeface="Times New Roman" panose="02020603050405020304" pitchFamily="18" charset="0"/>
                  <a:ea typeface="黑体" panose="02010609060101010101" pitchFamily="49" charset="-122"/>
                </a:rPr>
                <a:t>规则</a:t>
              </a:r>
            </a:p>
          </p:txBody>
        </p:sp>
        <p:sp>
          <p:nvSpPr>
            <p:cNvPr id="42" name="箭头: 右 41">
              <a:extLst>
                <a:ext uri="{FF2B5EF4-FFF2-40B4-BE49-F238E27FC236}">
                  <a16:creationId xmlns:a16="http://schemas.microsoft.com/office/drawing/2014/main" id="{2CB4C7D5-B290-4623-9910-B45A0FF1A46F}"/>
                </a:ext>
              </a:extLst>
            </p:cNvPr>
            <p:cNvSpPr/>
            <p:nvPr/>
          </p:nvSpPr>
          <p:spPr>
            <a:xfrm>
              <a:off x="5910118" y="2282810"/>
              <a:ext cx="879226" cy="270310"/>
            </a:xfrm>
            <a:prstGeom prst="rightArrow">
              <a:avLst/>
            </a:prstGeom>
            <a:solidFill>
              <a:schemeClr val="accent4">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endParaRPr>
            </a:p>
          </p:txBody>
        </p:sp>
      </p:grpSp>
      <p:sp>
        <p:nvSpPr>
          <p:cNvPr id="43" name="文本框 42">
            <a:extLst>
              <a:ext uri="{FF2B5EF4-FFF2-40B4-BE49-F238E27FC236}">
                <a16:creationId xmlns:a16="http://schemas.microsoft.com/office/drawing/2014/main" id="{3818CBE9-46E3-40B2-B874-E3D738DEEC4A}"/>
              </a:ext>
            </a:extLst>
          </p:cNvPr>
          <p:cNvSpPr txBox="1"/>
          <p:nvPr/>
        </p:nvSpPr>
        <p:spPr>
          <a:xfrm>
            <a:off x="555673" y="182880"/>
            <a:ext cx="3291841" cy="368300"/>
          </a:xfrm>
          <a:prstGeom prst="rect">
            <a:avLst/>
          </a:prstGeom>
          <a:noFill/>
        </p:spPr>
        <p:txBody>
          <a:bodyPr wrap="square" rtlCol="0">
            <a:spAutoFit/>
          </a:bodyPr>
          <a:lstStyle/>
          <a:p>
            <a:r>
              <a:rPr lang="zh-CN" altLang="en-US" b="1" dirty="0">
                <a:latin typeface="Times New Roman" panose="02020603050405020304" pitchFamily="18" charset="0"/>
                <a:ea typeface="黑体" panose="02010609060101010101" pitchFamily="49" charset="-122"/>
              </a:rPr>
              <a:t>新闻推荐</a:t>
            </a:r>
            <a:r>
              <a:rPr lang="en-US" altLang="zh-CN" b="1" dirty="0">
                <a:latin typeface="Times New Roman" panose="02020603050405020304" pitchFamily="18" charset="0"/>
                <a:ea typeface="黑体" panose="02010609060101010101" pitchFamily="49" charset="-122"/>
              </a:rPr>
              <a:t>-</a:t>
            </a:r>
            <a:r>
              <a:rPr lang="zh-CN" altLang="en-US" b="1" dirty="0">
                <a:latin typeface="Times New Roman" panose="02020603050405020304" pitchFamily="18" charset="0"/>
                <a:ea typeface="黑体" panose="02010609060101010101" pitchFamily="49" charset="-122"/>
              </a:rPr>
              <a:t>特征工程</a:t>
            </a:r>
            <a:endParaRPr lang="zh-CN" b="1" dirty="0">
              <a:latin typeface="Times New Roman" panose="02020603050405020304" pitchFamily="18" charset="0"/>
              <a:ea typeface="黑体" panose="02010609060101010101" pitchFamily="49" charset="-122"/>
            </a:endParaRPr>
          </a:p>
        </p:txBody>
      </p:sp>
    </p:spTree>
    <p:extLst>
      <p:ext uri="{BB962C8B-B14F-4D97-AF65-F5344CB8AC3E}">
        <p14:creationId xmlns:p14="http://schemas.microsoft.com/office/powerpoint/2010/main" val="4162823165"/>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圆角 12">
            <a:extLst>
              <a:ext uri="{FF2B5EF4-FFF2-40B4-BE49-F238E27FC236}">
                <a16:creationId xmlns:a16="http://schemas.microsoft.com/office/drawing/2014/main" id="{4C4FEA9C-FD8E-4826-B821-BE8A57A8F8A9}"/>
              </a:ext>
            </a:extLst>
          </p:cNvPr>
          <p:cNvSpPr/>
          <p:nvPr/>
        </p:nvSpPr>
        <p:spPr>
          <a:xfrm>
            <a:off x="933921" y="1123372"/>
            <a:ext cx="7536043" cy="434940"/>
          </a:xfrm>
          <a:prstGeom prst="roundRect">
            <a:avLst/>
          </a:prstGeom>
          <a:gradFill rotWithShape="1">
            <a:gsLst>
              <a:gs pos="0">
                <a:srgbClr val="E7BB01">
                  <a:tint val="50000"/>
                  <a:satMod val="300000"/>
                </a:srgbClr>
              </a:gs>
              <a:gs pos="35000">
                <a:srgbClr val="E7BB01">
                  <a:tint val="37000"/>
                  <a:satMod val="300000"/>
                </a:srgbClr>
              </a:gs>
              <a:gs pos="100000">
                <a:srgbClr val="E7BB01">
                  <a:tint val="15000"/>
                  <a:satMod val="350000"/>
                </a:srgbClr>
              </a:gs>
            </a:gsLst>
            <a:lin ang="16200000" scaled="1"/>
          </a:gradFill>
          <a:ln w="19050" cap="flat" cmpd="sng" algn="ctr">
            <a:solidFill>
              <a:srgbClr val="E7BB01">
                <a:lumMod val="7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1" lang="zh-CN" altLang="en-US" sz="1600" b="1" i="0" u="none" strike="noStrike" kern="0" cap="none" spc="0" normalizeH="0" baseline="0" noProof="0" dirty="0">
              <a:ln>
                <a:noFill/>
              </a:ln>
              <a:solidFill>
                <a:srgbClr val="000000"/>
              </a:solidFill>
              <a:effectLst/>
              <a:uLnTx/>
              <a:uFillTx/>
              <a:latin typeface="Tahoma"/>
              <a:ea typeface="黑体"/>
              <a:cs typeface="+mn-cs"/>
            </a:endParaRPr>
          </a:p>
        </p:txBody>
      </p:sp>
      <p:sp>
        <p:nvSpPr>
          <p:cNvPr id="11" name="矩形: 圆角 10">
            <a:extLst>
              <a:ext uri="{FF2B5EF4-FFF2-40B4-BE49-F238E27FC236}">
                <a16:creationId xmlns:a16="http://schemas.microsoft.com/office/drawing/2014/main" id="{DDAA7081-0AD6-4C45-B262-5334FCA8DCBD}"/>
              </a:ext>
            </a:extLst>
          </p:cNvPr>
          <p:cNvSpPr/>
          <p:nvPr/>
        </p:nvSpPr>
        <p:spPr>
          <a:xfrm>
            <a:off x="1207330" y="4466803"/>
            <a:ext cx="7087006" cy="930585"/>
          </a:xfrm>
          <a:prstGeom prst="roundRect">
            <a:avLst/>
          </a:prstGeom>
          <a:gradFill rotWithShape="1">
            <a:gsLst>
              <a:gs pos="0">
                <a:srgbClr val="AAEFD1">
                  <a:tint val="50000"/>
                  <a:satMod val="300000"/>
                </a:srgbClr>
              </a:gs>
              <a:gs pos="35000">
                <a:srgbClr val="AAEFD1">
                  <a:tint val="37000"/>
                  <a:satMod val="300000"/>
                </a:srgbClr>
              </a:gs>
              <a:gs pos="100000">
                <a:srgbClr val="AAEFD1">
                  <a:tint val="15000"/>
                  <a:satMod val="350000"/>
                </a:srgbClr>
              </a:gs>
            </a:gsLst>
            <a:lin ang="16200000" scaled="1"/>
          </a:gradFill>
          <a:ln w="19050" cap="flat" cmpd="sng" algn="ctr">
            <a:solidFill>
              <a:srgbClr val="00E4A8">
                <a:lumMod val="7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1" lang="zh-CN" altLang="en-US" sz="1600" b="1" i="0" u="none" strike="noStrike" kern="0" cap="none" spc="0" normalizeH="0" baseline="0" noProof="0" dirty="0">
              <a:ln>
                <a:noFill/>
              </a:ln>
              <a:solidFill>
                <a:srgbClr val="000000"/>
              </a:solidFill>
              <a:effectLst/>
              <a:uLnTx/>
              <a:uFillTx/>
              <a:latin typeface="Tahoma"/>
              <a:ea typeface="黑体"/>
              <a:cs typeface="+mn-cs"/>
            </a:endParaRPr>
          </a:p>
        </p:txBody>
      </p:sp>
      <p:sp>
        <p:nvSpPr>
          <p:cNvPr id="5" name="文本框 4"/>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6" name="文本框 5"/>
          <p:cNvSpPr txBox="1"/>
          <p:nvPr/>
        </p:nvSpPr>
        <p:spPr>
          <a:xfrm>
            <a:off x="369555" y="688650"/>
            <a:ext cx="3291841" cy="368300"/>
          </a:xfrm>
          <a:prstGeom prst="rect">
            <a:avLst/>
          </a:prstGeom>
          <a:noFill/>
        </p:spPr>
        <p:txBody>
          <a:bodyPr wrap="square" rtlCol="0">
            <a:spAutoFit/>
          </a:bodyPr>
          <a:lstStyle/>
          <a:p>
            <a:r>
              <a:rPr lang="en-US" altLang="zh-CN" b="1" dirty="0">
                <a:solidFill>
                  <a:schemeClr val="bg2">
                    <a:lumMod val="50000"/>
                  </a:schemeClr>
                </a:solidFill>
                <a:latin typeface="宋体" panose="02010600030101010101" pitchFamily="2" charset="-122"/>
                <a:ea typeface="宋体" panose="02010600030101010101" pitchFamily="2" charset="-122"/>
              </a:rPr>
              <a:t>1.</a:t>
            </a:r>
            <a:r>
              <a:rPr lang="zh-CN" altLang="en-US" b="1" dirty="0">
                <a:solidFill>
                  <a:schemeClr val="bg2">
                    <a:lumMod val="50000"/>
                  </a:schemeClr>
                </a:solidFill>
                <a:latin typeface="宋体" panose="02010600030101010101" pitchFamily="2" charset="-122"/>
                <a:ea typeface="宋体" panose="02010600030101010101" pitchFamily="2" charset="-122"/>
              </a:rPr>
              <a:t>为什么要特征工程</a:t>
            </a:r>
          </a:p>
        </p:txBody>
      </p:sp>
      <p:sp>
        <p:nvSpPr>
          <p:cNvPr id="2" name="文本框 1"/>
          <p:cNvSpPr txBox="1"/>
          <p:nvPr/>
        </p:nvSpPr>
        <p:spPr>
          <a:xfrm>
            <a:off x="1207329" y="4541192"/>
            <a:ext cx="7087006" cy="738664"/>
          </a:xfrm>
          <a:prstGeom prst="rect">
            <a:avLst/>
          </a:prstGeom>
          <a:noFill/>
        </p:spPr>
        <p:txBody>
          <a:bodyPr wrap="square" rtlCol="0">
            <a:spAutoFit/>
          </a:bodyPr>
          <a:lstStyle/>
          <a:p>
            <a:pPr marL="285750" indent="-285750">
              <a:buFont typeface="Wingdings" panose="05000000000000000000" pitchFamily="2" charset="2"/>
              <a:buChar char="Ø"/>
            </a:pPr>
            <a:r>
              <a:rPr lang="zh-CN" altLang="en-US" sz="1400" dirty="0">
                <a:latin typeface="黑体" panose="02010609060101010101" pitchFamily="49" charset="-122"/>
                <a:ea typeface="黑体" panose="02010609060101010101" pitchFamily="49" charset="-122"/>
              </a:rPr>
              <a:t>特征越好， 模型的灵活性越强 </a:t>
            </a:r>
            <a:r>
              <a:rPr lang="en-US" altLang="zh-CN" sz="1400" dirty="0">
                <a:latin typeface="黑体" panose="02010609060101010101" pitchFamily="49" charset="-122"/>
                <a:ea typeface="黑体" panose="02010609060101010101" pitchFamily="49" charset="-122"/>
              </a:rPr>
              <a:t>--- </a:t>
            </a:r>
            <a:r>
              <a:rPr lang="zh-CN" altLang="en-US" sz="1400" dirty="0">
                <a:latin typeface="黑体" panose="02010609060101010101" pitchFamily="49" charset="-122"/>
                <a:ea typeface="黑体" panose="02010609060101010101" pitchFamily="49" charset="-122"/>
              </a:rPr>
              <a:t>可以选择更多的算法来训练模型</a:t>
            </a:r>
            <a:endParaRPr lang="en-US" altLang="zh-CN" sz="1400" dirty="0">
              <a:latin typeface="黑体" panose="02010609060101010101" pitchFamily="49" charset="-122"/>
              <a:ea typeface="黑体" panose="02010609060101010101" pitchFamily="49" charset="-122"/>
            </a:endParaRPr>
          </a:p>
          <a:p>
            <a:pPr marL="285750" indent="-285750">
              <a:buFont typeface="Wingdings" panose="05000000000000000000" pitchFamily="2" charset="2"/>
              <a:buChar char="Ø"/>
            </a:pPr>
            <a:r>
              <a:rPr lang="zh-CN" altLang="en-US" sz="1400" dirty="0">
                <a:latin typeface="黑体" panose="02010609060101010101" pitchFamily="49" charset="-122"/>
                <a:ea typeface="黑体" panose="02010609060101010101" pitchFamily="49" charset="-122"/>
              </a:rPr>
              <a:t>特征越好， 模型就可以越简单 </a:t>
            </a:r>
            <a:r>
              <a:rPr lang="en-US" altLang="zh-CN" sz="1400" dirty="0">
                <a:latin typeface="黑体" panose="02010609060101010101" pitchFamily="49" charset="-122"/>
                <a:ea typeface="黑体" panose="02010609060101010101" pitchFamily="49" charset="-122"/>
              </a:rPr>
              <a:t>--- </a:t>
            </a:r>
            <a:r>
              <a:rPr lang="zh-CN" altLang="en-US" sz="1400" dirty="0">
                <a:latin typeface="黑体" panose="02010609060101010101" pitchFamily="49" charset="-122"/>
                <a:ea typeface="黑体" panose="02010609060101010101" pitchFamily="49" charset="-122"/>
              </a:rPr>
              <a:t>简单模型不容易过拟合，且训练和预测速度更快</a:t>
            </a:r>
            <a:endParaRPr lang="en-US" altLang="zh-CN" sz="1400" dirty="0">
              <a:latin typeface="黑体" panose="02010609060101010101" pitchFamily="49" charset="-122"/>
              <a:ea typeface="黑体" panose="02010609060101010101" pitchFamily="49" charset="-122"/>
            </a:endParaRPr>
          </a:p>
          <a:p>
            <a:pPr marL="285750" indent="-285750">
              <a:buFont typeface="Wingdings" panose="05000000000000000000" pitchFamily="2" charset="2"/>
              <a:buChar char="Ø"/>
            </a:pPr>
            <a:r>
              <a:rPr lang="zh-CN" altLang="en-US" sz="1400" dirty="0">
                <a:latin typeface="黑体" panose="02010609060101010101" pitchFamily="49" charset="-122"/>
                <a:ea typeface="黑体" panose="02010609060101010101" pitchFamily="49" charset="-122"/>
              </a:rPr>
              <a:t>特征越好， 模型效果就会越出色 </a:t>
            </a:r>
            <a:r>
              <a:rPr lang="en-US" altLang="zh-CN" sz="1400" dirty="0">
                <a:latin typeface="黑体" panose="02010609060101010101" pitchFamily="49" charset="-122"/>
                <a:ea typeface="黑体" panose="02010609060101010101" pitchFamily="49" charset="-122"/>
              </a:rPr>
              <a:t>--- </a:t>
            </a:r>
            <a:r>
              <a:rPr lang="zh-CN" altLang="en-US" sz="1400" dirty="0">
                <a:latin typeface="黑体" panose="02010609060101010101" pitchFamily="49" charset="-122"/>
                <a:ea typeface="黑体" panose="02010609060101010101" pitchFamily="49" charset="-122"/>
              </a:rPr>
              <a:t>特征决定了模型性能的上限</a:t>
            </a:r>
            <a:endParaRPr lang="en-US" altLang="zh-CN" sz="1400" dirty="0">
              <a:latin typeface="黑体" panose="02010609060101010101" pitchFamily="49" charset="-122"/>
              <a:ea typeface="黑体" panose="02010609060101010101" pitchFamily="49" charset="-122"/>
            </a:endParaRPr>
          </a:p>
        </p:txBody>
      </p:sp>
      <p:sp>
        <p:nvSpPr>
          <p:cNvPr id="3" name="文本框 2">
            <a:extLst>
              <a:ext uri="{FF2B5EF4-FFF2-40B4-BE49-F238E27FC236}">
                <a16:creationId xmlns:a16="http://schemas.microsoft.com/office/drawing/2014/main" id="{263088B1-CD62-4260-95F5-A7C488332EC9}"/>
              </a:ext>
            </a:extLst>
          </p:cNvPr>
          <p:cNvSpPr txBox="1"/>
          <p:nvPr/>
        </p:nvSpPr>
        <p:spPr>
          <a:xfrm>
            <a:off x="933921" y="1152747"/>
            <a:ext cx="7633821" cy="369332"/>
          </a:xfrm>
          <a:prstGeom prst="rect">
            <a:avLst/>
          </a:prstGeom>
          <a:noFill/>
        </p:spPr>
        <p:txBody>
          <a:bodyPr wrap="none" rtlCol="0">
            <a:spAutoFit/>
          </a:bodyPr>
          <a:lstStyle/>
          <a:p>
            <a:r>
              <a:rPr lang="zh-CN" altLang="en-US" dirty="0">
                <a:latin typeface="黑体" panose="02010609060101010101" pitchFamily="49" charset="-122"/>
                <a:ea typeface="黑体" panose="02010609060101010101" pitchFamily="49" charset="-122"/>
              </a:rPr>
              <a:t>数据和特征决定了机器学习的上限， 而模型和算法只能逼近这个上限而已</a:t>
            </a:r>
          </a:p>
        </p:txBody>
      </p:sp>
      <p:pic>
        <p:nvPicPr>
          <p:cNvPr id="7" name="图片 6">
            <a:extLst>
              <a:ext uri="{FF2B5EF4-FFF2-40B4-BE49-F238E27FC236}">
                <a16:creationId xmlns:a16="http://schemas.microsoft.com/office/drawing/2014/main" id="{080C13B5-95F9-49AF-AAE4-C9C8B3E4DF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921" y="1857577"/>
            <a:ext cx="2857081" cy="2235573"/>
          </a:xfrm>
          <a:prstGeom prst="rect">
            <a:avLst/>
          </a:prstGeom>
        </p:spPr>
      </p:pic>
      <p:pic>
        <p:nvPicPr>
          <p:cNvPr id="9" name="图片 8">
            <a:extLst>
              <a:ext uri="{FF2B5EF4-FFF2-40B4-BE49-F238E27FC236}">
                <a16:creationId xmlns:a16="http://schemas.microsoft.com/office/drawing/2014/main" id="{7821C925-5F3F-44E5-943C-336B86966C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0523" y="1952141"/>
            <a:ext cx="4279441" cy="223557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6" name="文本框 5"/>
          <p:cNvSpPr txBox="1"/>
          <p:nvPr/>
        </p:nvSpPr>
        <p:spPr>
          <a:xfrm>
            <a:off x="191531" y="837110"/>
            <a:ext cx="3291841" cy="368300"/>
          </a:xfrm>
          <a:prstGeom prst="rect">
            <a:avLst/>
          </a:prstGeom>
          <a:noFill/>
        </p:spPr>
        <p:txBody>
          <a:bodyPr wrap="square" rtlCol="0">
            <a:spAutoFit/>
          </a:bodyPr>
          <a:lstStyle/>
          <a:p>
            <a:r>
              <a:rPr lang="en-US" altLang="zh-CN" b="1" dirty="0">
                <a:solidFill>
                  <a:schemeClr val="bg2">
                    <a:lumMod val="50000"/>
                  </a:schemeClr>
                </a:solidFill>
                <a:latin typeface="宋体" panose="02010600030101010101" pitchFamily="2" charset="-122"/>
                <a:ea typeface="宋体" panose="02010600030101010101" pitchFamily="2" charset="-122"/>
              </a:rPr>
              <a:t>2.</a:t>
            </a:r>
            <a:r>
              <a:rPr lang="zh-CN" altLang="en-US" b="1" dirty="0">
                <a:solidFill>
                  <a:schemeClr val="bg2">
                    <a:lumMod val="50000"/>
                  </a:schemeClr>
                </a:solidFill>
                <a:latin typeface="宋体" panose="02010600030101010101" pitchFamily="2" charset="-122"/>
                <a:ea typeface="宋体" panose="02010600030101010101" pitchFamily="2" charset="-122"/>
              </a:rPr>
              <a:t>从召回结果到监督数据集</a:t>
            </a:r>
          </a:p>
        </p:txBody>
      </p:sp>
      <p:sp>
        <p:nvSpPr>
          <p:cNvPr id="2" name="文本框 1"/>
          <p:cNvSpPr txBox="1"/>
          <p:nvPr/>
        </p:nvSpPr>
        <p:spPr>
          <a:xfrm>
            <a:off x="750570" y="1491340"/>
            <a:ext cx="7642860" cy="923330"/>
          </a:xfrm>
          <a:prstGeom prst="rect">
            <a:avLst/>
          </a:prstGeom>
          <a:noFill/>
        </p:spPr>
        <p:txBody>
          <a:bodyPr wrap="square" rtlCol="0">
            <a:spAutoFit/>
          </a:bodyPr>
          <a:lstStyle/>
          <a:p>
            <a:pPr marL="285750" indent="-285750">
              <a:buFont typeface="Wingdings" panose="05000000000000000000" charset="0"/>
              <a:buChar char="Ø"/>
            </a:pPr>
            <a:r>
              <a:rPr lang="zh-CN" altLang="en-US" dirty="0">
                <a:latin typeface="宋体" panose="02010600030101010101" pitchFamily="2" charset="-122"/>
                <a:ea typeface="宋体" panose="02010600030101010101" pitchFamily="2" charset="-122"/>
              </a:rPr>
              <a:t>召回之后，我们得到了什么结果？</a:t>
            </a:r>
          </a:p>
          <a:p>
            <a:pPr marL="285750" indent="-285750">
              <a:buFont typeface="Wingdings" panose="05000000000000000000" charset="0"/>
              <a:buChar char="Ø"/>
            </a:pPr>
            <a:r>
              <a:rPr lang="zh-CN" altLang="en-US" dirty="0">
                <a:latin typeface="宋体" panose="02010600030101010101" pitchFamily="2" charset="-122"/>
                <a:ea typeface="宋体" panose="02010600030101010101" pitchFamily="2" charset="-122"/>
              </a:rPr>
              <a:t>基于这个结果，转成监督数据集</a:t>
            </a:r>
          </a:p>
          <a:p>
            <a:pPr marL="285750" indent="-285750">
              <a:buFont typeface="Wingdings" panose="05000000000000000000" charset="0"/>
              <a:buChar char="Ø"/>
            </a:pPr>
            <a:r>
              <a:rPr lang="zh-CN" altLang="en-US" dirty="0">
                <a:latin typeface="宋体" panose="02010600030101010101" pitchFamily="2" charset="-122"/>
                <a:ea typeface="宋体" panose="02010600030101010101" pitchFamily="2" charset="-122"/>
              </a:rPr>
              <a:t>数据集的划分与负采样</a:t>
            </a:r>
          </a:p>
        </p:txBody>
      </p:sp>
    </p:spTree>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圆角 36">
            <a:extLst>
              <a:ext uri="{FF2B5EF4-FFF2-40B4-BE49-F238E27FC236}">
                <a16:creationId xmlns:a16="http://schemas.microsoft.com/office/drawing/2014/main" id="{9EF890A7-EA16-4876-A702-BC5B34BFB6D6}"/>
              </a:ext>
            </a:extLst>
          </p:cNvPr>
          <p:cNvSpPr/>
          <p:nvPr/>
        </p:nvSpPr>
        <p:spPr>
          <a:xfrm>
            <a:off x="73352" y="834440"/>
            <a:ext cx="3943957" cy="2041440"/>
          </a:xfrm>
          <a:prstGeom prst="roundRect">
            <a:avLst/>
          </a:prstGeom>
          <a:gradFill rotWithShape="1">
            <a:gsLst>
              <a:gs pos="0">
                <a:srgbClr val="E7BB01">
                  <a:tint val="50000"/>
                  <a:satMod val="300000"/>
                </a:srgbClr>
              </a:gs>
              <a:gs pos="35000">
                <a:srgbClr val="E7BB01">
                  <a:tint val="37000"/>
                  <a:satMod val="300000"/>
                </a:srgbClr>
              </a:gs>
              <a:gs pos="100000">
                <a:srgbClr val="E7BB01">
                  <a:tint val="15000"/>
                  <a:satMod val="350000"/>
                </a:srgbClr>
              </a:gs>
            </a:gsLst>
            <a:lin ang="16200000" scaled="1"/>
          </a:gradFill>
          <a:ln w="19050" cap="flat" cmpd="sng" algn="ctr">
            <a:solidFill>
              <a:srgbClr val="E7BB01">
                <a:lumMod val="7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1" lang="zh-CN" altLang="en-US" sz="1600" b="1" i="0" u="none" strike="noStrike" kern="0" cap="none" spc="0" normalizeH="0" baseline="0" noProof="0" dirty="0">
              <a:ln>
                <a:noFill/>
              </a:ln>
              <a:solidFill>
                <a:srgbClr val="000000"/>
              </a:solidFill>
              <a:effectLst/>
              <a:uLnTx/>
              <a:uFillTx/>
              <a:latin typeface="Tahoma"/>
              <a:ea typeface="黑体"/>
              <a:cs typeface="+mn-cs"/>
            </a:endParaRPr>
          </a:p>
        </p:txBody>
      </p:sp>
      <p:sp>
        <p:nvSpPr>
          <p:cNvPr id="3" name="文本框 2">
            <a:extLst>
              <a:ext uri="{FF2B5EF4-FFF2-40B4-BE49-F238E27FC236}">
                <a16:creationId xmlns:a16="http://schemas.microsoft.com/office/drawing/2014/main" id="{C0620571-E7D6-480A-9B9F-F0D3F4A8F29A}"/>
              </a:ext>
            </a:extLst>
          </p:cNvPr>
          <p:cNvSpPr txBox="1"/>
          <p:nvPr/>
        </p:nvSpPr>
        <p:spPr>
          <a:xfrm>
            <a:off x="6649311" y="807074"/>
            <a:ext cx="2861601" cy="369332"/>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cs typeface="Times New Roman" panose="02020603050405020304" pitchFamily="18" charset="0"/>
              </a:rPr>
              <a:t>召回之后得到了什么？</a:t>
            </a:r>
          </a:p>
        </p:txBody>
      </p:sp>
      <p:sp>
        <p:nvSpPr>
          <p:cNvPr id="7" name="文本框 6">
            <a:extLst>
              <a:ext uri="{FF2B5EF4-FFF2-40B4-BE49-F238E27FC236}">
                <a16:creationId xmlns:a16="http://schemas.microsoft.com/office/drawing/2014/main" id="{1E91AEB3-B51E-48DC-AAA1-477040D90836}"/>
              </a:ext>
            </a:extLst>
          </p:cNvPr>
          <p:cNvSpPr txBox="1"/>
          <p:nvPr/>
        </p:nvSpPr>
        <p:spPr>
          <a:xfrm>
            <a:off x="102115" y="991740"/>
            <a:ext cx="3863928" cy="1200329"/>
          </a:xfrm>
          <a:prstGeom prst="rect">
            <a:avLst/>
          </a:prstGeom>
          <a:noFill/>
        </p:spPr>
        <p:txBody>
          <a:bodyPr wrap="square" rtlCol="0">
            <a:spAutoFit/>
          </a:bodyPr>
          <a:lstStyle/>
          <a:p>
            <a:r>
              <a:rPr lang="en-US" altLang="zh-CN" sz="1200" dirty="0" err="1">
                <a:latin typeface="Times New Roman" panose="02020603050405020304" pitchFamily="18" charset="0"/>
                <a:cs typeface="Times New Roman" panose="02020603050405020304" pitchFamily="18" charset="0"/>
              </a:rPr>
              <a:t>dict</a:t>
            </a:r>
            <a:r>
              <a:rPr lang="en-US" altLang="zh-CN" sz="1200" dirty="0">
                <a:latin typeface="Times New Roman" panose="02020603050405020304" pitchFamily="18" charset="0"/>
                <a:cs typeface="Times New Roman" panose="02020603050405020304" pitchFamily="18" charset="0"/>
              </a:rPr>
              <a:t>{</a:t>
            </a:r>
          </a:p>
          <a:p>
            <a:r>
              <a:rPr lang="en-US" altLang="zh-CN" sz="1200" dirty="0">
                <a:latin typeface="Times New Roman" panose="02020603050405020304" pitchFamily="18" charset="0"/>
                <a:cs typeface="Times New Roman" panose="02020603050405020304" pitchFamily="18" charset="0"/>
              </a:rPr>
              <a:t>user1: [(item1, score1), (item2, score2), …, (</a:t>
            </a:r>
            <a:r>
              <a:rPr lang="en-US" altLang="zh-CN" sz="1200" dirty="0" err="1">
                <a:latin typeface="Times New Roman" panose="02020603050405020304" pitchFamily="18" charset="0"/>
                <a:cs typeface="Times New Roman" panose="02020603050405020304" pitchFamily="18" charset="0"/>
              </a:rPr>
              <a:t>itemk</a:t>
            </a:r>
            <a:r>
              <a:rPr lang="en-US" altLang="zh-CN" sz="1200" dirty="0">
                <a:latin typeface="Times New Roman" panose="02020603050405020304" pitchFamily="18" charset="0"/>
                <a:cs typeface="Times New Roman" panose="02020603050405020304" pitchFamily="18" charset="0"/>
              </a:rPr>
              <a:t>, </a:t>
            </a:r>
            <a:r>
              <a:rPr lang="en-US" altLang="zh-CN" sz="1200" dirty="0" err="1">
                <a:latin typeface="Times New Roman" panose="02020603050405020304" pitchFamily="18" charset="0"/>
                <a:cs typeface="Times New Roman" panose="02020603050405020304" pitchFamily="18" charset="0"/>
              </a:rPr>
              <a:t>scorek</a:t>
            </a:r>
            <a:r>
              <a:rPr lang="en-US" altLang="zh-CN" sz="1200" dirty="0">
                <a:latin typeface="Times New Roman" panose="02020603050405020304" pitchFamily="18" charset="0"/>
                <a:cs typeface="Times New Roman" panose="02020603050405020304" pitchFamily="18" charset="0"/>
              </a:rPr>
              <a:t>)]</a:t>
            </a:r>
            <a:endParaRPr lang="zh-CN" altLang="en-US" sz="1200" dirty="0">
              <a:latin typeface="Times New Roman" panose="02020603050405020304" pitchFamily="18" charset="0"/>
              <a:cs typeface="Times New Roman" panose="02020603050405020304" pitchFamily="18" charset="0"/>
            </a:endParaRPr>
          </a:p>
          <a:p>
            <a:r>
              <a:rPr lang="en-US" altLang="zh-CN" sz="1200" dirty="0">
                <a:latin typeface="Times New Roman" panose="02020603050405020304" pitchFamily="18" charset="0"/>
                <a:cs typeface="Times New Roman" panose="02020603050405020304" pitchFamily="18" charset="0"/>
              </a:rPr>
              <a:t>user2: [(item1, score1), (item2, score2), …, (</a:t>
            </a:r>
            <a:r>
              <a:rPr lang="en-US" altLang="zh-CN" sz="1200" dirty="0" err="1">
                <a:latin typeface="Times New Roman" panose="02020603050405020304" pitchFamily="18" charset="0"/>
                <a:cs typeface="Times New Roman" panose="02020603050405020304" pitchFamily="18" charset="0"/>
              </a:rPr>
              <a:t>itemk</a:t>
            </a:r>
            <a:r>
              <a:rPr lang="en-US" altLang="zh-CN" sz="1200" dirty="0">
                <a:latin typeface="Times New Roman" panose="02020603050405020304" pitchFamily="18" charset="0"/>
                <a:cs typeface="Times New Roman" panose="02020603050405020304" pitchFamily="18" charset="0"/>
              </a:rPr>
              <a:t>, </a:t>
            </a:r>
            <a:r>
              <a:rPr lang="en-US" altLang="zh-CN" sz="1200" dirty="0" err="1">
                <a:latin typeface="Times New Roman" panose="02020603050405020304" pitchFamily="18" charset="0"/>
                <a:cs typeface="Times New Roman" panose="02020603050405020304" pitchFamily="18" charset="0"/>
              </a:rPr>
              <a:t>scorek</a:t>
            </a:r>
            <a:r>
              <a:rPr lang="en-US" altLang="zh-CN" sz="1200" dirty="0">
                <a:latin typeface="Times New Roman" panose="02020603050405020304" pitchFamily="18" charset="0"/>
                <a:cs typeface="Times New Roman" panose="02020603050405020304" pitchFamily="18" charset="0"/>
              </a:rPr>
              <a:t>)]</a:t>
            </a:r>
            <a:endParaRPr lang="zh-CN" altLang="en-US" sz="1200" dirty="0">
              <a:latin typeface="Times New Roman" panose="02020603050405020304" pitchFamily="18" charset="0"/>
              <a:cs typeface="Times New Roman" panose="02020603050405020304" pitchFamily="18" charset="0"/>
            </a:endParaRPr>
          </a:p>
          <a:p>
            <a:r>
              <a:rPr lang="en-US" altLang="zh-CN" sz="1200" dirty="0">
                <a:latin typeface="Times New Roman" panose="02020603050405020304" pitchFamily="18" charset="0"/>
                <a:cs typeface="Times New Roman" panose="02020603050405020304" pitchFamily="18" charset="0"/>
              </a:rPr>
              <a:t>…</a:t>
            </a:r>
          </a:p>
          <a:p>
            <a:r>
              <a:rPr lang="en-US" altLang="zh-CN" sz="1200" dirty="0">
                <a:latin typeface="Times New Roman" panose="02020603050405020304" pitchFamily="18" charset="0"/>
                <a:cs typeface="Times New Roman" panose="02020603050405020304" pitchFamily="18" charset="0"/>
              </a:rPr>
              <a:t>user3: [(item1, score1), (item2, score2), …, (</a:t>
            </a:r>
            <a:r>
              <a:rPr lang="en-US" altLang="zh-CN" sz="1200" dirty="0" err="1">
                <a:latin typeface="Times New Roman" panose="02020603050405020304" pitchFamily="18" charset="0"/>
                <a:cs typeface="Times New Roman" panose="02020603050405020304" pitchFamily="18" charset="0"/>
              </a:rPr>
              <a:t>itemk</a:t>
            </a:r>
            <a:r>
              <a:rPr lang="en-US" altLang="zh-CN" sz="1200" dirty="0">
                <a:latin typeface="Times New Roman" panose="02020603050405020304" pitchFamily="18" charset="0"/>
                <a:cs typeface="Times New Roman" panose="02020603050405020304" pitchFamily="18" charset="0"/>
              </a:rPr>
              <a:t>, </a:t>
            </a:r>
            <a:r>
              <a:rPr lang="en-US" altLang="zh-CN" sz="1200" dirty="0" err="1">
                <a:latin typeface="Times New Roman" panose="02020603050405020304" pitchFamily="18" charset="0"/>
                <a:cs typeface="Times New Roman" panose="02020603050405020304" pitchFamily="18" charset="0"/>
              </a:rPr>
              <a:t>scorek</a:t>
            </a:r>
            <a:r>
              <a:rPr lang="en-US" altLang="zh-CN" sz="1200" dirty="0">
                <a:latin typeface="Times New Roman" panose="02020603050405020304" pitchFamily="18" charset="0"/>
                <a:cs typeface="Times New Roman" panose="02020603050405020304" pitchFamily="18" charset="0"/>
              </a:rPr>
              <a:t>)]</a:t>
            </a:r>
          </a:p>
          <a:p>
            <a:r>
              <a:rPr lang="en-US" altLang="zh-CN" sz="1200" dirty="0">
                <a:latin typeface="Times New Roman" panose="02020603050405020304" pitchFamily="18" charset="0"/>
                <a:cs typeface="Times New Roman" panose="02020603050405020304" pitchFamily="18" charset="0"/>
              </a:rPr>
              <a:t>}</a:t>
            </a:r>
            <a:endParaRPr lang="zh-CN" altLang="en-US" sz="1200" dirty="0">
              <a:latin typeface="Times New Roman" panose="02020603050405020304" pitchFamily="18" charset="0"/>
              <a:cs typeface="Times New Roman" panose="02020603050405020304" pitchFamily="18" charset="0"/>
            </a:endParaRPr>
          </a:p>
        </p:txBody>
      </p:sp>
      <p:sp>
        <p:nvSpPr>
          <p:cNvPr id="10" name="文本框 9">
            <a:extLst>
              <a:ext uri="{FF2B5EF4-FFF2-40B4-BE49-F238E27FC236}">
                <a16:creationId xmlns:a16="http://schemas.microsoft.com/office/drawing/2014/main" id="{B43BBD14-78F8-41E1-B4D3-B6B3D3013BC5}"/>
              </a:ext>
            </a:extLst>
          </p:cNvPr>
          <p:cNvSpPr txBox="1"/>
          <p:nvPr/>
        </p:nvSpPr>
        <p:spPr>
          <a:xfrm>
            <a:off x="30599" y="2395475"/>
            <a:ext cx="3934852" cy="276999"/>
          </a:xfrm>
          <a:prstGeom prst="rect">
            <a:avLst/>
          </a:prstGeom>
          <a:noFill/>
        </p:spPr>
        <p:txBody>
          <a:bodyPr wrap="square" rtlCol="0">
            <a:spAutoFit/>
          </a:bodyPr>
          <a:lstStyle/>
          <a:p>
            <a:r>
              <a:rPr lang="zh-CN" altLang="en-US" sz="1200" b="1" dirty="0">
                <a:latin typeface="宋体" panose="02010600030101010101" pitchFamily="2" charset="-122"/>
                <a:ea typeface="宋体" panose="02010600030101010101" pitchFamily="2" charset="-122"/>
              </a:rPr>
              <a:t>注意：上面的</a:t>
            </a:r>
            <a:r>
              <a:rPr lang="en-US" altLang="zh-CN" sz="1200" b="1" dirty="0">
                <a:latin typeface="宋体" panose="02010600030101010101" pitchFamily="2" charset="-122"/>
                <a:ea typeface="宋体" panose="02010600030101010101" pitchFamily="2" charset="-122"/>
              </a:rPr>
              <a:t>user1,2,3</a:t>
            </a:r>
            <a:r>
              <a:rPr lang="zh-CN" altLang="en-US" sz="1200" b="1" dirty="0">
                <a:latin typeface="宋体" panose="02010600030101010101" pitchFamily="2" charset="-122"/>
                <a:ea typeface="宋体" panose="02010600030101010101" pitchFamily="2" charset="-122"/>
              </a:rPr>
              <a:t>和</a:t>
            </a:r>
            <a:r>
              <a:rPr lang="en-US" altLang="zh-CN" sz="1200" b="1" dirty="0">
                <a:latin typeface="宋体" panose="02010600030101010101" pitchFamily="2" charset="-122"/>
                <a:ea typeface="宋体" panose="02010600030101010101" pitchFamily="2" charset="-122"/>
              </a:rPr>
              <a:t>item1,2,3,…,k</a:t>
            </a:r>
            <a:r>
              <a:rPr lang="zh-CN" altLang="en-US" sz="1200" b="1" dirty="0">
                <a:latin typeface="宋体" panose="02010600030101010101" pitchFamily="2" charset="-122"/>
                <a:ea typeface="宋体" panose="02010600030101010101" pitchFamily="2" charset="-122"/>
              </a:rPr>
              <a:t>表示的都是</a:t>
            </a:r>
            <a:r>
              <a:rPr lang="en-US" altLang="zh-CN" sz="1200" b="1" dirty="0">
                <a:latin typeface="宋体" panose="02010600030101010101" pitchFamily="2" charset="-122"/>
                <a:ea typeface="宋体" panose="02010600030101010101" pitchFamily="2" charset="-122"/>
              </a:rPr>
              <a:t>id</a:t>
            </a:r>
            <a:endParaRPr lang="zh-CN" altLang="en-US" sz="1200" b="1" dirty="0">
              <a:latin typeface="宋体" panose="02010600030101010101" pitchFamily="2" charset="-122"/>
              <a:ea typeface="宋体" panose="02010600030101010101" pitchFamily="2" charset="-122"/>
            </a:endParaRPr>
          </a:p>
        </p:txBody>
      </p:sp>
      <p:sp>
        <p:nvSpPr>
          <p:cNvPr id="13" name="文本框 12">
            <a:extLst>
              <a:ext uri="{FF2B5EF4-FFF2-40B4-BE49-F238E27FC236}">
                <a16:creationId xmlns:a16="http://schemas.microsoft.com/office/drawing/2014/main" id="{3C0B068A-D4C2-4645-97A5-27C31CD62ECA}"/>
              </a:ext>
            </a:extLst>
          </p:cNvPr>
          <p:cNvSpPr txBox="1"/>
          <p:nvPr/>
        </p:nvSpPr>
        <p:spPr>
          <a:xfrm>
            <a:off x="389808" y="3238451"/>
            <a:ext cx="3153509" cy="738664"/>
          </a:xfrm>
          <a:prstGeom prst="rect">
            <a:avLst/>
          </a:prstGeom>
          <a:noFill/>
        </p:spPr>
        <p:txBody>
          <a:bodyPr wrap="square" rtlCol="0">
            <a:spAutoFit/>
          </a:bodyPr>
          <a:lstStyle/>
          <a:p>
            <a:r>
              <a:rPr lang="zh-CN" altLang="en-US" sz="1400" dirty="0">
                <a:solidFill>
                  <a:srgbClr val="FF0000"/>
                </a:solidFill>
                <a:latin typeface="宋体" panose="02010600030101010101" pitchFamily="2" charset="-122"/>
                <a:ea typeface="宋体" panose="02010600030101010101" pitchFamily="2" charset="-122"/>
              </a:rPr>
              <a:t>只做召回能不能得到最终的推荐结果？</a:t>
            </a:r>
            <a:endParaRPr lang="en-US" altLang="zh-CN" sz="1400" dirty="0">
              <a:solidFill>
                <a:srgbClr val="FF0000"/>
              </a:solidFill>
              <a:latin typeface="宋体" panose="02010600030101010101" pitchFamily="2" charset="-122"/>
              <a:ea typeface="宋体" panose="02010600030101010101" pitchFamily="2" charset="-122"/>
            </a:endParaRPr>
          </a:p>
          <a:p>
            <a:endParaRPr lang="en-US" altLang="zh-CN" sz="1400" dirty="0">
              <a:solidFill>
                <a:srgbClr val="FF0000"/>
              </a:solidFill>
              <a:latin typeface="宋体" panose="02010600030101010101" pitchFamily="2" charset="-122"/>
              <a:ea typeface="宋体" panose="02010600030101010101" pitchFamily="2" charset="-122"/>
            </a:endParaRPr>
          </a:p>
          <a:p>
            <a:r>
              <a:rPr lang="zh-CN" altLang="en-US" sz="1400" dirty="0">
                <a:solidFill>
                  <a:srgbClr val="FF0000"/>
                </a:solidFill>
                <a:latin typeface="宋体" panose="02010600030101010101" pitchFamily="2" charset="-122"/>
                <a:ea typeface="宋体" panose="02010600030101010101" pitchFamily="2" charset="-122"/>
              </a:rPr>
              <a:t>答：能，但是不准， 利用的信息有限</a:t>
            </a:r>
          </a:p>
        </p:txBody>
      </p:sp>
      <p:sp>
        <p:nvSpPr>
          <p:cNvPr id="9" name="文本框 8">
            <a:extLst>
              <a:ext uri="{FF2B5EF4-FFF2-40B4-BE49-F238E27FC236}">
                <a16:creationId xmlns:a16="http://schemas.microsoft.com/office/drawing/2014/main" id="{D690E693-05F5-46E1-9F2D-BF859CF4B0A1}"/>
              </a:ext>
            </a:extLst>
          </p:cNvPr>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20" name="Freeform 21">
            <a:extLst>
              <a:ext uri="{FF2B5EF4-FFF2-40B4-BE49-F238E27FC236}">
                <a16:creationId xmlns:a16="http://schemas.microsoft.com/office/drawing/2014/main" id="{702EDABE-C4E5-41BB-BC76-A8AC06B0A95D}"/>
              </a:ext>
            </a:extLst>
          </p:cNvPr>
          <p:cNvSpPr>
            <a:spLocks/>
          </p:cNvSpPr>
          <p:nvPr/>
        </p:nvSpPr>
        <p:spPr bwMode="gray">
          <a:xfrm flipH="1">
            <a:off x="6591269" y="2211646"/>
            <a:ext cx="507168" cy="931750"/>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rgbClr val="FF0000"/>
              </a:gs>
              <a:gs pos="100000">
                <a:srgbClr val="FF0000">
                  <a:gamma/>
                  <a:tint val="31765"/>
                  <a:invGamma/>
                </a:srgbClr>
              </a:gs>
            </a:gsLst>
            <a:lin ang="0" scaled="1"/>
          </a:gradFill>
          <a:ln w="0">
            <a:noFill/>
            <a:prstDash val="solid"/>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2400" b="1" i="0" u="none" strike="noStrike" kern="0" cap="none" spc="0" normalizeH="0" baseline="0" noProof="0">
              <a:ln>
                <a:noFill/>
              </a:ln>
              <a:solidFill>
                <a:srgbClr val="000000"/>
              </a:solidFill>
              <a:effectLst/>
              <a:uLnTx/>
              <a:uFillTx/>
              <a:latin typeface="Arial" charset="0"/>
              <a:ea typeface="宋体" pitchFamily="2" charset="-122"/>
            </a:endParaRPr>
          </a:p>
        </p:txBody>
      </p:sp>
      <p:sp>
        <p:nvSpPr>
          <p:cNvPr id="21" name="AutoShape 4">
            <a:extLst>
              <a:ext uri="{FF2B5EF4-FFF2-40B4-BE49-F238E27FC236}">
                <a16:creationId xmlns:a16="http://schemas.microsoft.com/office/drawing/2014/main" id="{15F29685-20E7-4389-841D-B58B20615D55}"/>
              </a:ext>
            </a:extLst>
          </p:cNvPr>
          <p:cNvSpPr>
            <a:spLocks noChangeArrowheads="1"/>
          </p:cNvSpPr>
          <p:nvPr/>
        </p:nvSpPr>
        <p:spPr bwMode="auto">
          <a:xfrm>
            <a:off x="4099172" y="2765110"/>
            <a:ext cx="1982252" cy="2259131"/>
          </a:xfrm>
          <a:prstGeom prst="roundRect">
            <a:avLst>
              <a:gd name="adj" fmla="val 16667"/>
            </a:avLst>
          </a:prstGeom>
          <a:solidFill>
            <a:srgbClr val="FFD72C"/>
          </a:solidFill>
          <a:ln w="38100">
            <a:solidFill>
              <a:srgbClr val="000000"/>
            </a:solidFill>
            <a:round/>
            <a:headEnd/>
            <a:tailEnd/>
          </a:ln>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1" lang="zh-CN" altLang="en-US" sz="2400" b="1" i="0" u="none" strike="noStrike" kern="0" cap="none" spc="0" normalizeH="0" baseline="0" noProof="0">
              <a:ln>
                <a:noFill/>
              </a:ln>
              <a:solidFill>
                <a:srgbClr val="000000"/>
              </a:solidFill>
              <a:effectLst/>
              <a:uLnTx/>
              <a:uFillTx/>
              <a:latin typeface="Verdana" panose="020B0604030504040204" pitchFamily="34" charset="0"/>
              <a:ea typeface="宋体" panose="02010600030101010101" pitchFamily="2" charset="-122"/>
            </a:endParaRPr>
          </a:p>
        </p:txBody>
      </p:sp>
      <p:sp>
        <p:nvSpPr>
          <p:cNvPr id="22" name="Freeform 6">
            <a:extLst>
              <a:ext uri="{FF2B5EF4-FFF2-40B4-BE49-F238E27FC236}">
                <a16:creationId xmlns:a16="http://schemas.microsoft.com/office/drawing/2014/main" id="{6AFD3D0A-5879-45F1-8FD9-25741E7327A7}"/>
              </a:ext>
            </a:extLst>
          </p:cNvPr>
          <p:cNvSpPr>
            <a:spLocks/>
          </p:cNvSpPr>
          <p:nvPr/>
        </p:nvSpPr>
        <p:spPr bwMode="gray">
          <a:xfrm>
            <a:off x="6073076" y="2181509"/>
            <a:ext cx="507169" cy="931750"/>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rgbClr val="FFCF01"/>
              </a:gs>
              <a:gs pos="100000">
                <a:srgbClr val="FFCF01">
                  <a:gamma/>
                  <a:tint val="63529"/>
                  <a:invGamma/>
                </a:srgbClr>
              </a:gs>
            </a:gsLst>
            <a:lin ang="0" scaled="1"/>
          </a:gradFill>
          <a:ln w="0">
            <a:noFill/>
            <a:prstDash val="solid"/>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2400" b="1" i="0" u="none" strike="noStrike" kern="0" cap="none" spc="0" normalizeH="0" baseline="0" noProof="0" dirty="0">
              <a:ln>
                <a:noFill/>
              </a:ln>
              <a:solidFill>
                <a:srgbClr val="000000"/>
              </a:solidFill>
              <a:effectLst/>
              <a:uLnTx/>
              <a:uFillTx/>
              <a:latin typeface="Arial" charset="0"/>
              <a:ea typeface="宋体" pitchFamily="2" charset="-122"/>
            </a:endParaRPr>
          </a:p>
        </p:txBody>
      </p:sp>
      <p:grpSp>
        <p:nvGrpSpPr>
          <p:cNvPr id="23" name="Group 9">
            <a:extLst>
              <a:ext uri="{FF2B5EF4-FFF2-40B4-BE49-F238E27FC236}">
                <a16:creationId xmlns:a16="http://schemas.microsoft.com/office/drawing/2014/main" id="{0B11FD75-14D9-4088-9B77-C3859DA61608}"/>
              </a:ext>
            </a:extLst>
          </p:cNvPr>
          <p:cNvGrpSpPr>
            <a:grpSpLocks/>
          </p:cNvGrpSpPr>
          <p:nvPr/>
        </p:nvGrpSpPr>
        <p:grpSpPr bwMode="auto">
          <a:xfrm>
            <a:off x="5745071" y="1542995"/>
            <a:ext cx="1750786" cy="659916"/>
            <a:chOff x="1997" y="1314"/>
            <a:chExt cx="1889" cy="1009"/>
          </a:xfrm>
        </p:grpSpPr>
        <p:grpSp>
          <p:nvGrpSpPr>
            <p:cNvPr id="24" name="Group 10">
              <a:extLst>
                <a:ext uri="{FF2B5EF4-FFF2-40B4-BE49-F238E27FC236}">
                  <a16:creationId xmlns:a16="http://schemas.microsoft.com/office/drawing/2014/main" id="{E9691892-0515-41C6-ADAD-C5D8A73A5231}"/>
                </a:ext>
              </a:extLst>
            </p:cNvPr>
            <p:cNvGrpSpPr>
              <a:grpSpLocks/>
            </p:cNvGrpSpPr>
            <p:nvPr/>
          </p:nvGrpSpPr>
          <p:grpSpPr bwMode="auto">
            <a:xfrm>
              <a:off x="1997" y="1405"/>
              <a:ext cx="1889" cy="918"/>
              <a:chOff x="1973" y="1028"/>
              <a:chExt cx="1926" cy="936"/>
            </a:xfrm>
          </p:grpSpPr>
          <p:sp>
            <p:nvSpPr>
              <p:cNvPr id="29" name="Oval 11">
                <a:extLst>
                  <a:ext uri="{FF2B5EF4-FFF2-40B4-BE49-F238E27FC236}">
                    <a16:creationId xmlns:a16="http://schemas.microsoft.com/office/drawing/2014/main" id="{6C6C2A81-ADBA-40DC-B2D0-C14E212A0883}"/>
                  </a:ext>
                </a:extLst>
              </p:cNvPr>
              <p:cNvSpPr>
                <a:spLocks noChangeArrowheads="1"/>
              </p:cNvSpPr>
              <p:nvPr/>
            </p:nvSpPr>
            <p:spPr bwMode="gray">
              <a:xfrm>
                <a:off x="1994" y="1057"/>
                <a:ext cx="1905" cy="907"/>
              </a:xfrm>
              <a:prstGeom prst="ellipse">
                <a:avLst/>
              </a:prstGeom>
              <a:gradFill rotWithShape="1">
                <a:gsLst>
                  <a:gs pos="0">
                    <a:srgbClr val="FF0000"/>
                  </a:gs>
                  <a:gs pos="100000">
                    <a:srgbClr val="FF0000">
                      <a:gamma/>
                      <a:shade val="48627"/>
                      <a:invGamma/>
                    </a:srgbClr>
                  </a:gs>
                </a:gsLst>
                <a:lin ang="2700000" scaled="1"/>
              </a:gradFill>
              <a:ln w="9525">
                <a:noFill/>
                <a:round/>
                <a:headEnd/>
                <a:tailEnd/>
              </a:ln>
              <a:effec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2400" b="1" i="0" u="none" strike="noStrike" kern="0" cap="none" spc="0" normalizeH="0" baseline="0" noProof="0">
                  <a:ln>
                    <a:noFill/>
                  </a:ln>
                  <a:solidFill>
                    <a:srgbClr val="000000"/>
                  </a:solidFill>
                  <a:effectLst/>
                  <a:uLnTx/>
                  <a:uFillTx/>
                  <a:latin typeface="Arial" charset="0"/>
                  <a:ea typeface="宋体" pitchFamily="2" charset="-122"/>
                </a:endParaRPr>
              </a:p>
            </p:txBody>
          </p:sp>
          <p:sp>
            <p:nvSpPr>
              <p:cNvPr id="30" name="Oval 12">
                <a:extLst>
                  <a:ext uri="{FF2B5EF4-FFF2-40B4-BE49-F238E27FC236}">
                    <a16:creationId xmlns:a16="http://schemas.microsoft.com/office/drawing/2014/main" id="{9EAB4696-2FB1-4CFA-A0B8-3F9ED3A73056}"/>
                  </a:ext>
                </a:extLst>
              </p:cNvPr>
              <p:cNvSpPr>
                <a:spLocks noChangeArrowheads="1"/>
              </p:cNvSpPr>
              <p:nvPr/>
            </p:nvSpPr>
            <p:spPr bwMode="gray">
              <a:xfrm>
                <a:off x="1973" y="1028"/>
                <a:ext cx="1905" cy="907"/>
              </a:xfrm>
              <a:prstGeom prst="ellipse">
                <a:avLst/>
              </a:prstGeom>
              <a:gradFill rotWithShape="1">
                <a:gsLst>
                  <a:gs pos="0">
                    <a:srgbClr val="FF0000">
                      <a:gamma/>
                      <a:tint val="44314"/>
                      <a:invGamma/>
                    </a:srgbClr>
                  </a:gs>
                  <a:gs pos="100000">
                    <a:srgbClr val="FF0000"/>
                  </a:gs>
                </a:gsLst>
                <a:lin ang="2700000" scaled="1"/>
              </a:gradFill>
              <a:ln w="9525">
                <a:noFill/>
                <a:round/>
                <a:headEnd/>
                <a:tailEnd/>
              </a:ln>
              <a:effec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2400" b="1" i="0" u="none" strike="noStrike" kern="0" cap="none" spc="0" normalizeH="0" baseline="0" noProof="0" dirty="0">
                  <a:ln>
                    <a:noFill/>
                  </a:ln>
                  <a:solidFill>
                    <a:srgbClr val="000000"/>
                  </a:solidFill>
                  <a:effectLst/>
                  <a:uLnTx/>
                  <a:uFillTx/>
                  <a:latin typeface="Arial" charset="0"/>
                  <a:ea typeface="宋体" pitchFamily="2" charset="-122"/>
                </a:endParaRPr>
              </a:p>
            </p:txBody>
          </p:sp>
        </p:grpSp>
        <p:sp>
          <p:nvSpPr>
            <p:cNvPr id="25" name="Oval 13">
              <a:extLst>
                <a:ext uri="{FF2B5EF4-FFF2-40B4-BE49-F238E27FC236}">
                  <a16:creationId xmlns:a16="http://schemas.microsoft.com/office/drawing/2014/main" id="{742286A6-BD38-47FA-9925-69893057B660}"/>
                </a:ext>
              </a:extLst>
            </p:cNvPr>
            <p:cNvSpPr>
              <a:spLocks noChangeArrowheads="1"/>
            </p:cNvSpPr>
            <p:nvPr/>
          </p:nvSpPr>
          <p:spPr bwMode="gray">
            <a:xfrm>
              <a:off x="2086" y="1314"/>
              <a:ext cx="1691" cy="845"/>
            </a:xfrm>
            <a:prstGeom prst="ellipse">
              <a:avLst/>
            </a:prstGeom>
            <a:gradFill rotWithShape="1">
              <a:gsLst>
                <a:gs pos="0">
                  <a:srgbClr val="3333CC">
                    <a:gamma/>
                    <a:shade val="46275"/>
                    <a:invGamma/>
                  </a:srgbClr>
                </a:gs>
                <a:gs pos="100000">
                  <a:srgbClr val="3333CC"/>
                </a:gs>
              </a:gsLst>
              <a:lin ang="2700000" scaled="1"/>
            </a:gradFill>
            <a:ln w="9525" algn="ctr">
              <a:noFill/>
              <a:round/>
              <a:headEnd/>
              <a:tailEnd/>
            </a:ln>
            <a:effectLst/>
          </p:spPr>
          <p:txBody>
            <a:bodyPr vert="eaVert"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2400" b="1" i="0" u="none" strike="noStrike" kern="0" cap="none" spc="0" normalizeH="0" baseline="0" noProof="0" dirty="0">
                <a:ln>
                  <a:noFill/>
                </a:ln>
                <a:solidFill>
                  <a:srgbClr val="000000"/>
                </a:solidFill>
                <a:effectLst/>
                <a:uLnTx/>
                <a:uFillTx/>
                <a:latin typeface="Arial" charset="0"/>
                <a:ea typeface="宋体" pitchFamily="2" charset="-122"/>
              </a:endParaRPr>
            </a:p>
          </p:txBody>
        </p:sp>
        <p:sp>
          <p:nvSpPr>
            <p:cNvPr id="26" name="Oval 14">
              <a:extLst>
                <a:ext uri="{FF2B5EF4-FFF2-40B4-BE49-F238E27FC236}">
                  <a16:creationId xmlns:a16="http://schemas.microsoft.com/office/drawing/2014/main" id="{6CEEA079-4C1D-4583-B075-1673B750D010}"/>
                </a:ext>
              </a:extLst>
            </p:cNvPr>
            <p:cNvSpPr>
              <a:spLocks noChangeArrowheads="1"/>
            </p:cNvSpPr>
            <p:nvPr/>
          </p:nvSpPr>
          <p:spPr bwMode="gray">
            <a:xfrm>
              <a:off x="2108" y="1319"/>
              <a:ext cx="1650" cy="824"/>
            </a:xfrm>
            <a:prstGeom prst="ellipse">
              <a:avLst/>
            </a:prstGeom>
            <a:gradFill rotWithShape="1">
              <a:gsLst>
                <a:gs pos="0">
                  <a:srgbClr val="3333CC">
                    <a:alpha val="0"/>
                  </a:srgbClr>
                </a:gs>
                <a:gs pos="100000">
                  <a:srgbClr val="3333CC">
                    <a:gamma/>
                    <a:tint val="34902"/>
                    <a:invGamma/>
                  </a:srgbClr>
                </a:gs>
              </a:gsLst>
              <a:lin ang="2700000" scaled="1"/>
            </a:gradFill>
            <a:ln w="9525" algn="ctr">
              <a:noFill/>
              <a:round/>
              <a:headEnd/>
              <a:tailEnd/>
            </a:ln>
            <a:effectLst/>
          </p:spPr>
          <p:txBody>
            <a:bodyPr vert="eaVert"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2400" b="1" i="0" u="none" strike="noStrike" kern="0" cap="none" spc="0" normalizeH="0" baseline="0" noProof="0">
                <a:ln>
                  <a:noFill/>
                </a:ln>
                <a:solidFill>
                  <a:srgbClr val="000000"/>
                </a:solidFill>
                <a:effectLst/>
                <a:uLnTx/>
                <a:uFillTx/>
                <a:latin typeface="Arial" charset="0"/>
                <a:ea typeface="宋体" pitchFamily="2" charset="-122"/>
              </a:endParaRPr>
            </a:p>
          </p:txBody>
        </p:sp>
        <p:sp>
          <p:nvSpPr>
            <p:cNvPr id="27" name="Oval 15">
              <a:extLst>
                <a:ext uri="{FF2B5EF4-FFF2-40B4-BE49-F238E27FC236}">
                  <a16:creationId xmlns:a16="http://schemas.microsoft.com/office/drawing/2014/main" id="{A17A16B9-8871-4874-B8F1-24781E08B79A}"/>
                </a:ext>
              </a:extLst>
            </p:cNvPr>
            <p:cNvSpPr>
              <a:spLocks noChangeArrowheads="1"/>
            </p:cNvSpPr>
            <p:nvPr/>
          </p:nvSpPr>
          <p:spPr bwMode="gray">
            <a:xfrm>
              <a:off x="2125" y="1327"/>
              <a:ext cx="1570" cy="770"/>
            </a:xfrm>
            <a:prstGeom prst="ellipse">
              <a:avLst/>
            </a:prstGeom>
            <a:solidFill>
              <a:srgbClr val="FFC000"/>
            </a:solidFill>
            <a:ln w="9525" algn="ctr">
              <a:noFill/>
              <a:round/>
              <a:headEnd/>
              <a:tailEnd/>
            </a:ln>
            <a:effectLst/>
          </p:spPr>
          <p:txBody>
            <a:bodyPr vert="eaVert"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2400" b="1" i="0" u="none" strike="noStrike" kern="0" cap="none" spc="0" normalizeH="0" baseline="0" noProof="0" dirty="0">
                <a:ln>
                  <a:noFill/>
                </a:ln>
                <a:solidFill>
                  <a:srgbClr val="000000"/>
                </a:solidFill>
                <a:effectLst/>
                <a:uLnTx/>
                <a:uFillTx/>
                <a:latin typeface="Arial" charset="0"/>
                <a:ea typeface="宋体" pitchFamily="2" charset="-122"/>
              </a:endParaRPr>
            </a:p>
          </p:txBody>
        </p:sp>
        <p:sp>
          <p:nvSpPr>
            <p:cNvPr id="28" name="Oval 16">
              <a:extLst>
                <a:ext uri="{FF2B5EF4-FFF2-40B4-BE49-F238E27FC236}">
                  <a16:creationId xmlns:a16="http://schemas.microsoft.com/office/drawing/2014/main" id="{E0B8CAC3-83AE-4AE9-85FA-E696E8D20EB2}"/>
                </a:ext>
              </a:extLst>
            </p:cNvPr>
            <p:cNvSpPr>
              <a:spLocks noChangeArrowheads="1"/>
            </p:cNvSpPr>
            <p:nvPr/>
          </p:nvSpPr>
          <p:spPr bwMode="gray">
            <a:xfrm>
              <a:off x="2208" y="1381"/>
              <a:ext cx="1382" cy="624"/>
            </a:xfrm>
            <a:prstGeom prst="ellipse">
              <a:avLst/>
            </a:prstGeom>
            <a:gradFill rotWithShape="1">
              <a:gsLst>
                <a:gs pos="0">
                  <a:srgbClr val="3333CC">
                    <a:gamma/>
                    <a:tint val="0"/>
                    <a:invGamma/>
                  </a:srgbClr>
                </a:gs>
                <a:gs pos="100000">
                  <a:srgbClr val="3333CC">
                    <a:alpha val="38000"/>
                  </a:srgbClr>
                </a:gs>
              </a:gsLst>
              <a:lin ang="2700000" scaled="1"/>
            </a:gradFill>
            <a:ln w="9525" algn="ctr">
              <a:noFill/>
              <a:round/>
              <a:headEnd/>
              <a:tailEnd/>
            </a:ln>
            <a:effectLst/>
          </p:spPr>
          <p:txBody>
            <a:bodyPr vert="eaVert"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2400" b="1" i="0" u="none" strike="noStrike" kern="0" cap="none" spc="0" normalizeH="0" baseline="0" noProof="0">
                <a:ln>
                  <a:noFill/>
                </a:ln>
                <a:solidFill>
                  <a:srgbClr val="000000"/>
                </a:solidFill>
                <a:effectLst/>
                <a:uLnTx/>
                <a:uFillTx/>
                <a:latin typeface="Arial" charset="0"/>
                <a:ea typeface="宋体" pitchFamily="2" charset="-122"/>
              </a:endParaRPr>
            </a:p>
          </p:txBody>
        </p:sp>
      </p:grpSp>
      <p:sp>
        <p:nvSpPr>
          <p:cNvPr id="31" name="AutoShape 19">
            <a:extLst>
              <a:ext uri="{FF2B5EF4-FFF2-40B4-BE49-F238E27FC236}">
                <a16:creationId xmlns:a16="http://schemas.microsoft.com/office/drawing/2014/main" id="{AC8B9071-AB2F-4498-B37A-147D84EB6F97}"/>
              </a:ext>
            </a:extLst>
          </p:cNvPr>
          <p:cNvSpPr>
            <a:spLocks noChangeArrowheads="1"/>
          </p:cNvSpPr>
          <p:nvPr/>
        </p:nvSpPr>
        <p:spPr bwMode="auto">
          <a:xfrm>
            <a:off x="7053863" y="2765110"/>
            <a:ext cx="1900336" cy="2259131"/>
          </a:xfrm>
          <a:prstGeom prst="roundRect">
            <a:avLst>
              <a:gd name="adj" fmla="val 16667"/>
            </a:avLst>
          </a:prstGeom>
          <a:solidFill>
            <a:srgbClr val="FF4242"/>
          </a:solidFill>
          <a:ln w="38100">
            <a:solidFill>
              <a:srgbClr val="000000"/>
            </a:solidFill>
            <a:round/>
            <a:headEnd/>
            <a:tailEnd/>
          </a:ln>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1" lang="zh-CN" altLang="en-US" sz="2400" b="1" i="0" u="none" strike="noStrike" kern="0" cap="none" spc="0" normalizeH="0" baseline="0" noProof="0" dirty="0">
              <a:ln>
                <a:noFill/>
              </a:ln>
              <a:solidFill>
                <a:srgbClr val="000000"/>
              </a:solidFill>
              <a:effectLst/>
              <a:uLnTx/>
              <a:uFillTx/>
              <a:latin typeface="Verdana" panose="020B0604030504040204" pitchFamily="34" charset="0"/>
              <a:ea typeface="宋体" panose="02010600030101010101" pitchFamily="2" charset="-122"/>
            </a:endParaRPr>
          </a:p>
        </p:txBody>
      </p:sp>
      <p:sp>
        <p:nvSpPr>
          <p:cNvPr id="32" name="Text Box 20">
            <a:extLst>
              <a:ext uri="{FF2B5EF4-FFF2-40B4-BE49-F238E27FC236}">
                <a16:creationId xmlns:a16="http://schemas.microsoft.com/office/drawing/2014/main" id="{EB5BFD9C-099E-4865-A9B9-A6C298D9DCA5}"/>
              </a:ext>
            </a:extLst>
          </p:cNvPr>
          <p:cNvSpPr txBox="1">
            <a:spLocks noChangeArrowheads="1"/>
          </p:cNvSpPr>
          <p:nvPr/>
        </p:nvSpPr>
        <p:spPr bwMode="auto">
          <a:xfrm>
            <a:off x="4060062" y="3529838"/>
            <a:ext cx="21105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285750" indent="-285750">
              <a:buFont typeface="Wingdings" panose="05000000000000000000" pitchFamily="2" charset="2"/>
              <a:buChar char="Ø"/>
            </a:pPr>
            <a:r>
              <a:rPr lang="en-US" altLang="zh-CN" sz="1600" dirty="0" err="1">
                <a:latin typeface="Times New Roman" panose="02020603050405020304" pitchFamily="18" charset="0"/>
                <a:ea typeface="黑体" panose="02010609060101010101" pitchFamily="49" charset="-122"/>
              </a:rPr>
              <a:t>Itemcf_recall_dict</a:t>
            </a:r>
            <a:endParaRPr lang="en-US" altLang="zh-CN" sz="1600" dirty="0">
              <a:latin typeface="Times New Roman" panose="02020603050405020304" pitchFamily="18" charset="0"/>
              <a:ea typeface="黑体" panose="02010609060101010101" pitchFamily="49" charset="-122"/>
            </a:endParaRPr>
          </a:p>
          <a:p>
            <a:pPr marL="285750" indent="-285750">
              <a:buFont typeface="Wingdings" panose="05000000000000000000" pitchFamily="2" charset="2"/>
              <a:buChar char="Ø"/>
            </a:pPr>
            <a:r>
              <a:rPr lang="en-US" altLang="zh-CN" sz="1600" dirty="0" err="1">
                <a:latin typeface="Times New Roman" panose="02020603050405020304" pitchFamily="18" charset="0"/>
                <a:ea typeface="黑体" panose="02010609060101010101" pitchFamily="49" charset="-122"/>
              </a:rPr>
              <a:t>Itemcf_emb_dict</a:t>
            </a:r>
            <a:endParaRPr lang="en-US" altLang="zh-CN" sz="1600" dirty="0">
              <a:latin typeface="Times New Roman" panose="02020603050405020304" pitchFamily="18" charset="0"/>
              <a:ea typeface="黑体" panose="02010609060101010101" pitchFamily="49" charset="-122"/>
            </a:endParaRPr>
          </a:p>
          <a:p>
            <a:pPr marL="285750" indent="-285750">
              <a:buFont typeface="Wingdings" panose="05000000000000000000" pitchFamily="2" charset="2"/>
              <a:buChar char="Ø"/>
            </a:pPr>
            <a:r>
              <a:rPr lang="en-US" altLang="zh-CN" sz="1600" dirty="0" err="1">
                <a:latin typeface="Times New Roman" panose="02020603050405020304" pitchFamily="18" charset="0"/>
                <a:ea typeface="黑体" panose="02010609060101010101" pitchFamily="49" charset="-122"/>
              </a:rPr>
              <a:t>Ytbdnn_usercf_dict</a:t>
            </a:r>
            <a:endParaRPr lang="en-US" altLang="zh-CN" sz="1600" dirty="0">
              <a:latin typeface="Times New Roman" panose="02020603050405020304" pitchFamily="18" charset="0"/>
              <a:ea typeface="黑体" panose="02010609060101010101" pitchFamily="49" charset="-122"/>
            </a:endParaRPr>
          </a:p>
          <a:p>
            <a:pPr marL="285750" indent="-285750">
              <a:buFont typeface="Wingdings" panose="05000000000000000000" pitchFamily="2" charset="2"/>
              <a:buChar char="Ø"/>
            </a:pPr>
            <a:r>
              <a:rPr lang="en-US" altLang="zh-CN" sz="1600" dirty="0">
                <a:latin typeface="Times New Roman" panose="02020603050405020304" pitchFamily="18" charset="0"/>
                <a:ea typeface="黑体" panose="02010609060101010101" pitchFamily="49" charset="-122"/>
              </a:rPr>
              <a:t>Ytbdnn_u2i_dict</a:t>
            </a:r>
          </a:p>
          <a:p>
            <a:pPr marL="285750" indent="-285750">
              <a:buFont typeface="Wingdings" panose="05000000000000000000" pitchFamily="2" charset="2"/>
              <a:buChar char="Ø"/>
            </a:pPr>
            <a:r>
              <a:rPr lang="en-US" altLang="zh-CN" sz="1600" dirty="0" err="1">
                <a:latin typeface="Times New Roman" panose="02020603050405020304" pitchFamily="18" charset="0"/>
                <a:ea typeface="黑体" panose="02010609060101010101" pitchFamily="49" charset="-122"/>
              </a:rPr>
              <a:t>Final_recall_dict</a:t>
            </a:r>
            <a:endParaRPr lang="en-US" altLang="zh-CN" sz="1600" dirty="0">
              <a:latin typeface="Times New Roman" panose="02020603050405020304" pitchFamily="18" charset="0"/>
              <a:ea typeface="黑体" panose="02010609060101010101" pitchFamily="49" charset="-122"/>
            </a:endParaRPr>
          </a:p>
        </p:txBody>
      </p:sp>
      <p:sp>
        <p:nvSpPr>
          <p:cNvPr id="33" name="Text Box 17">
            <a:extLst>
              <a:ext uri="{FF2B5EF4-FFF2-40B4-BE49-F238E27FC236}">
                <a16:creationId xmlns:a16="http://schemas.microsoft.com/office/drawing/2014/main" id="{8ADF600E-D6F1-44E1-BEAA-EF270B8AAB24}"/>
              </a:ext>
            </a:extLst>
          </p:cNvPr>
          <p:cNvSpPr txBox="1">
            <a:spLocks noChangeArrowheads="1"/>
          </p:cNvSpPr>
          <p:nvPr/>
        </p:nvSpPr>
        <p:spPr bwMode="auto">
          <a:xfrm>
            <a:off x="5556767" y="1591904"/>
            <a:ext cx="2069003" cy="418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ts val="2800"/>
              </a:lnSpc>
              <a:defRPr/>
            </a:pPr>
            <a:r>
              <a:rPr lang="zh-CN" altLang="en-US" sz="2000"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召回结果</a:t>
            </a:r>
            <a:endParaRPr lang="zh-CN" altLang="en-US" sz="2000" kern="0" dirty="0">
              <a:solidFill>
                <a:srgbClr val="000000"/>
              </a:solidFill>
              <a:latin typeface="黑体" panose="02010609060101010101" pitchFamily="49" charset="-122"/>
              <a:ea typeface="黑体" panose="02010609060101010101" pitchFamily="49" charset="-122"/>
            </a:endParaRPr>
          </a:p>
        </p:txBody>
      </p:sp>
      <p:sp>
        <p:nvSpPr>
          <p:cNvPr id="34" name="AutoShape 15">
            <a:extLst>
              <a:ext uri="{FF2B5EF4-FFF2-40B4-BE49-F238E27FC236}">
                <a16:creationId xmlns:a16="http://schemas.microsoft.com/office/drawing/2014/main" id="{DDFA364B-1AE4-405F-A079-4779B4A1E90C}"/>
              </a:ext>
            </a:extLst>
          </p:cNvPr>
          <p:cNvSpPr>
            <a:spLocks noChangeArrowheads="1"/>
          </p:cNvSpPr>
          <p:nvPr/>
        </p:nvSpPr>
        <p:spPr bwMode="gray">
          <a:xfrm>
            <a:off x="4447133" y="2854180"/>
            <a:ext cx="1309419" cy="406633"/>
          </a:xfrm>
          <a:prstGeom prst="roundRect">
            <a:avLst>
              <a:gd name="adj" fmla="val 50000"/>
            </a:avLst>
          </a:prstGeom>
          <a:solidFill>
            <a:srgbClr val="00B050"/>
          </a:solidFill>
          <a:ln w="9525">
            <a:noFill/>
            <a:rou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lang="zh-CN" altLang="en-US" b="1" kern="0" dirty="0">
                <a:solidFill>
                  <a:srgbClr val="FFFFFF"/>
                </a:solidFill>
                <a:latin typeface="黑体" panose="02010609060101010101" pitchFamily="49" charset="-122"/>
                <a:ea typeface="黑体" panose="02010609060101010101" pitchFamily="49" charset="-122"/>
              </a:rPr>
              <a:t>召回列表</a:t>
            </a:r>
            <a:endParaRPr kumimoji="0" lang="zh-CN" altLang="en-US" b="1" i="0" u="none" strike="noStrike" kern="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endParaRPr>
          </a:p>
        </p:txBody>
      </p:sp>
      <p:sp>
        <p:nvSpPr>
          <p:cNvPr id="35" name="AutoShape 15">
            <a:extLst>
              <a:ext uri="{FF2B5EF4-FFF2-40B4-BE49-F238E27FC236}">
                <a16:creationId xmlns:a16="http://schemas.microsoft.com/office/drawing/2014/main" id="{087E3638-7C22-4D6C-A0EF-0F4F4DAED42D}"/>
              </a:ext>
            </a:extLst>
          </p:cNvPr>
          <p:cNvSpPr>
            <a:spLocks noChangeArrowheads="1"/>
          </p:cNvSpPr>
          <p:nvPr/>
        </p:nvSpPr>
        <p:spPr bwMode="gray">
          <a:xfrm>
            <a:off x="7377222" y="2891591"/>
            <a:ext cx="1376970" cy="369222"/>
          </a:xfrm>
          <a:prstGeom prst="roundRect">
            <a:avLst>
              <a:gd name="adj" fmla="val 50000"/>
            </a:avLst>
          </a:prstGeom>
          <a:solidFill>
            <a:srgbClr val="1D4251"/>
          </a:solidFill>
          <a:ln w="9525">
            <a:noFill/>
            <a:rou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rPr>
              <a:t>Embedding</a:t>
            </a:r>
            <a:endParaRPr kumimoji="0" lang="zh-CN" altLang="en-US" b="1" i="0" u="none" strike="noStrike" kern="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endParaRPr>
          </a:p>
        </p:txBody>
      </p:sp>
      <p:sp>
        <p:nvSpPr>
          <p:cNvPr id="36" name="Text Box 20">
            <a:extLst>
              <a:ext uri="{FF2B5EF4-FFF2-40B4-BE49-F238E27FC236}">
                <a16:creationId xmlns:a16="http://schemas.microsoft.com/office/drawing/2014/main" id="{977AA356-314D-4358-B076-CD06A2DD46B6}"/>
              </a:ext>
            </a:extLst>
          </p:cNvPr>
          <p:cNvSpPr txBox="1">
            <a:spLocks noChangeArrowheads="1"/>
          </p:cNvSpPr>
          <p:nvPr/>
        </p:nvSpPr>
        <p:spPr bwMode="auto">
          <a:xfrm>
            <a:off x="6981584" y="3513071"/>
            <a:ext cx="217490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285750" indent="-285750">
              <a:buFont typeface="Wingdings" panose="05000000000000000000" pitchFamily="2" charset="2"/>
              <a:buChar char="Ø"/>
            </a:pPr>
            <a:r>
              <a:rPr lang="en-US" altLang="zh-CN" sz="1600" dirty="0" err="1">
                <a:latin typeface="Times New Roman" panose="02020603050405020304" pitchFamily="18" charset="0"/>
                <a:ea typeface="黑体" panose="02010609060101010101" pitchFamily="49" charset="-122"/>
              </a:rPr>
              <a:t>Item_content_emb</a:t>
            </a:r>
            <a:endParaRPr lang="en-US" altLang="zh-CN" sz="1600" dirty="0">
              <a:latin typeface="Times New Roman" panose="02020603050405020304" pitchFamily="18" charset="0"/>
              <a:ea typeface="黑体" panose="02010609060101010101" pitchFamily="49" charset="-122"/>
            </a:endParaRPr>
          </a:p>
          <a:p>
            <a:pPr marL="285750" indent="-285750">
              <a:buFont typeface="Wingdings" panose="05000000000000000000" pitchFamily="2" charset="2"/>
              <a:buChar char="Ø"/>
            </a:pPr>
            <a:r>
              <a:rPr lang="en-US" altLang="zh-CN" sz="1600" dirty="0" err="1">
                <a:latin typeface="Times New Roman" panose="02020603050405020304" pitchFamily="18" charset="0"/>
                <a:ea typeface="黑体" panose="02010609060101010101" pitchFamily="49" charset="-122"/>
              </a:rPr>
              <a:t>Item_youtube_emb</a:t>
            </a:r>
            <a:endParaRPr lang="en-US" altLang="zh-CN" sz="1600" dirty="0">
              <a:latin typeface="Times New Roman" panose="02020603050405020304" pitchFamily="18" charset="0"/>
              <a:ea typeface="黑体" panose="02010609060101010101" pitchFamily="49" charset="-122"/>
            </a:endParaRPr>
          </a:p>
          <a:p>
            <a:pPr marL="285750" indent="-285750">
              <a:buFont typeface="Wingdings" panose="05000000000000000000" pitchFamily="2" charset="2"/>
              <a:buChar char="Ø"/>
            </a:pPr>
            <a:r>
              <a:rPr lang="en-US" altLang="zh-CN" sz="1600" dirty="0" err="1">
                <a:latin typeface="Times New Roman" panose="02020603050405020304" pitchFamily="18" charset="0"/>
                <a:ea typeface="黑体" panose="02010609060101010101" pitchFamily="49" charset="-122"/>
              </a:rPr>
              <a:t>User_youtube_emb</a:t>
            </a:r>
            <a:endParaRPr lang="en-US" altLang="zh-CN" sz="1600" dirty="0">
              <a:latin typeface="Times New Roman" panose="02020603050405020304" pitchFamily="18" charset="0"/>
              <a:ea typeface="黑体" panose="02010609060101010101" pitchFamily="49" charset="-122"/>
            </a:endParaRPr>
          </a:p>
          <a:p>
            <a:endParaRPr lang="en-US" altLang="zh-CN" dirty="0">
              <a:latin typeface="Times New Roman" panose="02020603050405020304" pitchFamily="18" charset="0"/>
              <a:ea typeface="黑体" panose="02010609060101010101" pitchFamily="49" charset="-122"/>
            </a:endParaRPr>
          </a:p>
        </p:txBody>
      </p:sp>
      <p:grpSp>
        <p:nvGrpSpPr>
          <p:cNvPr id="38" name="组合 37">
            <a:extLst>
              <a:ext uri="{FF2B5EF4-FFF2-40B4-BE49-F238E27FC236}">
                <a16:creationId xmlns:a16="http://schemas.microsoft.com/office/drawing/2014/main" id="{347E2438-211D-443E-8852-4118F9BD3B44}"/>
              </a:ext>
            </a:extLst>
          </p:cNvPr>
          <p:cNvGrpSpPr/>
          <p:nvPr/>
        </p:nvGrpSpPr>
        <p:grpSpPr>
          <a:xfrm>
            <a:off x="375067" y="4436915"/>
            <a:ext cx="2918991" cy="978029"/>
            <a:chOff x="2825854" y="1881852"/>
            <a:chExt cx="2918991" cy="978029"/>
          </a:xfrm>
        </p:grpSpPr>
        <p:sp>
          <p:nvSpPr>
            <p:cNvPr id="39" name="矩形: 圆角 38">
              <a:extLst>
                <a:ext uri="{FF2B5EF4-FFF2-40B4-BE49-F238E27FC236}">
                  <a16:creationId xmlns:a16="http://schemas.microsoft.com/office/drawing/2014/main" id="{8D7E2017-4DF3-42FF-B36A-FF8314E61AE8}"/>
                </a:ext>
              </a:extLst>
            </p:cNvPr>
            <p:cNvSpPr/>
            <p:nvPr/>
          </p:nvSpPr>
          <p:spPr>
            <a:xfrm>
              <a:off x="2825854" y="1944424"/>
              <a:ext cx="879227" cy="883831"/>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latin typeface="宋体" panose="02010600030101010101" pitchFamily="2" charset="-122"/>
                  <a:ea typeface="宋体" panose="02010600030101010101" pitchFamily="2" charset="-122"/>
                </a:rPr>
                <a:t>候选文章</a:t>
              </a:r>
            </a:p>
          </p:txBody>
        </p:sp>
        <p:sp>
          <p:nvSpPr>
            <p:cNvPr id="40" name="矩形: 圆角 39">
              <a:extLst>
                <a:ext uri="{FF2B5EF4-FFF2-40B4-BE49-F238E27FC236}">
                  <a16:creationId xmlns:a16="http://schemas.microsoft.com/office/drawing/2014/main" id="{064866A1-148B-4F9E-AF98-0BF72009B483}"/>
                </a:ext>
              </a:extLst>
            </p:cNvPr>
            <p:cNvSpPr/>
            <p:nvPr/>
          </p:nvSpPr>
          <p:spPr>
            <a:xfrm>
              <a:off x="4914853" y="1976050"/>
              <a:ext cx="829992" cy="883831"/>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latin typeface="宋体" panose="02010600030101010101" pitchFamily="2" charset="-122"/>
                  <a:ea typeface="宋体" panose="02010600030101010101" pitchFamily="2" charset="-122"/>
                </a:rPr>
                <a:t>排序列表</a:t>
              </a:r>
            </a:p>
          </p:txBody>
        </p:sp>
        <p:sp>
          <p:nvSpPr>
            <p:cNvPr id="41" name="文本框 40">
              <a:extLst>
                <a:ext uri="{FF2B5EF4-FFF2-40B4-BE49-F238E27FC236}">
                  <a16:creationId xmlns:a16="http://schemas.microsoft.com/office/drawing/2014/main" id="{9056B439-2CF9-4616-A97D-512D3CF30C3C}"/>
                </a:ext>
              </a:extLst>
            </p:cNvPr>
            <p:cNvSpPr txBox="1"/>
            <p:nvPr/>
          </p:nvSpPr>
          <p:spPr>
            <a:xfrm>
              <a:off x="3967044" y="1881852"/>
              <a:ext cx="654148" cy="369332"/>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排序</a:t>
              </a:r>
            </a:p>
          </p:txBody>
        </p:sp>
        <p:sp>
          <p:nvSpPr>
            <p:cNvPr id="42" name="箭头: 右 41">
              <a:extLst>
                <a:ext uri="{FF2B5EF4-FFF2-40B4-BE49-F238E27FC236}">
                  <a16:creationId xmlns:a16="http://schemas.microsoft.com/office/drawing/2014/main" id="{4BCF2566-8F0F-4087-BB94-B8457893491B}"/>
                </a:ext>
              </a:extLst>
            </p:cNvPr>
            <p:cNvSpPr/>
            <p:nvPr/>
          </p:nvSpPr>
          <p:spPr>
            <a:xfrm>
              <a:off x="3870354" y="2251184"/>
              <a:ext cx="879226" cy="270310"/>
            </a:xfrm>
            <a:prstGeom prst="rightArrow">
              <a:avLst/>
            </a:prstGeom>
            <a:solidFill>
              <a:schemeClr val="accent4">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118136383"/>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圆角 21">
            <a:extLst>
              <a:ext uri="{FF2B5EF4-FFF2-40B4-BE49-F238E27FC236}">
                <a16:creationId xmlns:a16="http://schemas.microsoft.com/office/drawing/2014/main" id="{678BB98B-FBB0-4AC3-A820-5F9EF2E56260}"/>
              </a:ext>
            </a:extLst>
          </p:cNvPr>
          <p:cNvSpPr/>
          <p:nvPr/>
        </p:nvSpPr>
        <p:spPr>
          <a:xfrm>
            <a:off x="313462" y="1285005"/>
            <a:ext cx="4108833" cy="1725231"/>
          </a:xfrm>
          <a:prstGeom prst="roundRect">
            <a:avLst/>
          </a:prstGeom>
          <a:gradFill rotWithShape="1">
            <a:gsLst>
              <a:gs pos="0">
                <a:srgbClr val="E7BB01">
                  <a:tint val="50000"/>
                  <a:satMod val="300000"/>
                </a:srgbClr>
              </a:gs>
              <a:gs pos="35000">
                <a:srgbClr val="E7BB01">
                  <a:tint val="37000"/>
                  <a:satMod val="300000"/>
                </a:srgbClr>
              </a:gs>
              <a:gs pos="100000">
                <a:srgbClr val="E7BB01">
                  <a:tint val="15000"/>
                  <a:satMod val="350000"/>
                </a:srgbClr>
              </a:gs>
            </a:gsLst>
            <a:lin ang="16200000" scaled="1"/>
          </a:gradFill>
          <a:ln w="19050" cap="flat" cmpd="sng" algn="ctr">
            <a:solidFill>
              <a:srgbClr val="E7BB01">
                <a:lumMod val="7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1" lang="zh-CN" altLang="en-US" sz="1600" b="1" i="0" u="none" strike="noStrike" kern="0" cap="none" spc="0" normalizeH="0" baseline="0" noProof="0" dirty="0">
              <a:ln>
                <a:noFill/>
              </a:ln>
              <a:solidFill>
                <a:srgbClr val="000000"/>
              </a:solidFill>
              <a:effectLst/>
              <a:uLnTx/>
              <a:uFillTx/>
              <a:latin typeface="Tahoma"/>
              <a:ea typeface="黑体"/>
              <a:cs typeface="+mn-cs"/>
            </a:endParaRPr>
          </a:p>
        </p:txBody>
      </p:sp>
      <p:sp>
        <p:nvSpPr>
          <p:cNvPr id="21" name="矩形: 圆角 20">
            <a:extLst>
              <a:ext uri="{FF2B5EF4-FFF2-40B4-BE49-F238E27FC236}">
                <a16:creationId xmlns:a16="http://schemas.microsoft.com/office/drawing/2014/main" id="{2A36383B-0400-454C-9035-5C80A932E82A}"/>
              </a:ext>
            </a:extLst>
          </p:cNvPr>
          <p:cNvSpPr/>
          <p:nvPr/>
        </p:nvSpPr>
        <p:spPr>
          <a:xfrm>
            <a:off x="313462" y="3822924"/>
            <a:ext cx="4108833" cy="1186456"/>
          </a:xfrm>
          <a:prstGeom prst="roundRect">
            <a:avLst/>
          </a:prstGeom>
          <a:gradFill rotWithShape="1">
            <a:gsLst>
              <a:gs pos="0">
                <a:srgbClr val="AAEFD1">
                  <a:tint val="50000"/>
                  <a:satMod val="300000"/>
                </a:srgbClr>
              </a:gs>
              <a:gs pos="35000">
                <a:srgbClr val="AAEFD1">
                  <a:tint val="37000"/>
                  <a:satMod val="300000"/>
                </a:srgbClr>
              </a:gs>
              <a:gs pos="100000">
                <a:srgbClr val="AAEFD1">
                  <a:tint val="15000"/>
                  <a:satMod val="350000"/>
                </a:srgbClr>
              </a:gs>
            </a:gsLst>
            <a:lin ang="16200000" scaled="1"/>
          </a:gradFill>
          <a:ln w="19050" cap="flat" cmpd="sng" algn="ctr">
            <a:solidFill>
              <a:srgbClr val="00E4A8">
                <a:lumMod val="7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1" lang="zh-CN" altLang="en-US" sz="1600" b="1" i="0" u="none" strike="noStrike" kern="0" cap="none" spc="0" normalizeH="0" baseline="0" noProof="0" dirty="0">
              <a:ln>
                <a:noFill/>
              </a:ln>
              <a:solidFill>
                <a:srgbClr val="000000"/>
              </a:solidFill>
              <a:effectLst/>
              <a:uLnTx/>
              <a:uFillTx/>
              <a:latin typeface="Tahoma"/>
              <a:ea typeface="黑体"/>
              <a:cs typeface="+mn-cs"/>
            </a:endParaRPr>
          </a:p>
        </p:txBody>
      </p:sp>
      <p:sp>
        <p:nvSpPr>
          <p:cNvPr id="14" name="文本框 13">
            <a:extLst>
              <a:ext uri="{FF2B5EF4-FFF2-40B4-BE49-F238E27FC236}">
                <a16:creationId xmlns:a16="http://schemas.microsoft.com/office/drawing/2014/main" id="{DA615047-A796-4BC6-BFCE-23B29F36B531}"/>
              </a:ext>
            </a:extLst>
          </p:cNvPr>
          <p:cNvSpPr txBox="1"/>
          <p:nvPr/>
        </p:nvSpPr>
        <p:spPr>
          <a:xfrm>
            <a:off x="478650" y="1542117"/>
            <a:ext cx="3943645" cy="1200329"/>
          </a:xfrm>
          <a:prstGeom prst="rect">
            <a:avLst/>
          </a:prstGeom>
          <a:noFill/>
        </p:spPr>
        <p:txBody>
          <a:bodyPr wrap="square" rtlCol="0">
            <a:spAutoFit/>
          </a:bodyPr>
          <a:lstStyle/>
          <a:p>
            <a:r>
              <a:rPr lang="en-US" altLang="zh-CN" sz="1200" dirty="0" err="1">
                <a:latin typeface="Times New Roman" panose="02020603050405020304" pitchFamily="18" charset="0"/>
                <a:cs typeface="Times New Roman" panose="02020603050405020304" pitchFamily="18" charset="0"/>
              </a:rPr>
              <a:t>dict</a:t>
            </a:r>
            <a:r>
              <a:rPr lang="en-US" altLang="zh-CN" sz="1200" dirty="0">
                <a:latin typeface="Times New Roman" panose="02020603050405020304" pitchFamily="18" charset="0"/>
                <a:cs typeface="Times New Roman" panose="02020603050405020304" pitchFamily="18" charset="0"/>
              </a:rPr>
              <a:t>{</a:t>
            </a:r>
          </a:p>
          <a:p>
            <a:r>
              <a:rPr lang="en-US" altLang="zh-CN" sz="1200" dirty="0">
                <a:latin typeface="Times New Roman" panose="02020603050405020304" pitchFamily="18" charset="0"/>
                <a:cs typeface="Times New Roman" panose="02020603050405020304" pitchFamily="18" charset="0"/>
              </a:rPr>
              <a:t>user1: [(item1, score1), (item2, score2), …, (</a:t>
            </a:r>
            <a:r>
              <a:rPr lang="en-US" altLang="zh-CN" sz="1200" dirty="0" err="1">
                <a:latin typeface="Times New Roman" panose="02020603050405020304" pitchFamily="18" charset="0"/>
                <a:cs typeface="Times New Roman" panose="02020603050405020304" pitchFamily="18" charset="0"/>
              </a:rPr>
              <a:t>itemk</a:t>
            </a:r>
            <a:r>
              <a:rPr lang="en-US" altLang="zh-CN" sz="1200" dirty="0">
                <a:latin typeface="Times New Roman" panose="02020603050405020304" pitchFamily="18" charset="0"/>
                <a:cs typeface="Times New Roman" panose="02020603050405020304" pitchFamily="18" charset="0"/>
              </a:rPr>
              <a:t>, </a:t>
            </a:r>
            <a:r>
              <a:rPr lang="en-US" altLang="zh-CN" sz="1200" dirty="0" err="1">
                <a:latin typeface="Times New Roman" panose="02020603050405020304" pitchFamily="18" charset="0"/>
                <a:cs typeface="Times New Roman" panose="02020603050405020304" pitchFamily="18" charset="0"/>
              </a:rPr>
              <a:t>scorek</a:t>
            </a:r>
            <a:r>
              <a:rPr lang="en-US" altLang="zh-CN" sz="1200" dirty="0">
                <a:latin typeface="Times New Roman" panose="02020603050405020304" pitchFamily="18" charset="0"/>
                <a:cs typeface="Times New Roman" panose="02020603050405020304" pitchFamily="18" charset="0"/>
              </a:rPr>
              <a:t>)]</a:t>
            </a:r>
            <a:endParaRPr lang="zh-CN" altLang="en-US" sz="1200" dirty="0">
              <a:latin typeface="Times New Roman" panose="02020603050405020304" pitchFamily="18" charset="0"/>
              <a:cs typeface="Times New Roman" panose="02020603050405020304" pitchFamily="18" charset="0"/>
            </a:endParaRPr>
          </a:p>
          <a:p>
            <a:r>
              <a:rPr lang="en-US" altLang="zh-CN" sz="1200" dirty="0">
                <a:latin typeface="Times New Roman" panose="02020603050405020304" pitchFamily="18" charset="0"/>
                <a:cs typeface="Times New Roman" panose="02020603050405020304" pitchFamily="18" charset="0"/>
              </a:rPr>
              <a:t>user2: [(item1, score1), (item2, score2), …, (</a:t>
            </a:r>
            <a:r>
              <a:rPr lang="en-US" altLang="zh-CN" sz="1200" dirty="0" err="1">
                <a:latin typeface="Times New Roman" panose="02020603050405020304" pitchFamily="18" charset="0"/>
                <a:cs typeface="Times New Roman" panose="02020603050405020304" pitchFamily="18" charset="0"/>
              </a:rPr>
              <a:t>itemk</a:t>
            </a:r>
            <a:r>
              <a:rPr lang="en-US" altLang="zh-CN" sz="1200" dirty="0">
                <a:latin typeface="Times New Roman" panose="02020603050405020304" pitchFamily="18" charset="0"/>
                <a:cs typeface="Times New Roman" panose="02020603050405020304" pitchFamily="18" charset="0"/>
              </a:rPr>
              <a:t>, </a:t>
            </a:r>
            <a:r>
              <a:rPr lang="en-US" altLang="zh-CN" sz="1200" dirty="0" err="1">
                <a:latin typeface="Times New Roman" panose="02020603050405020304" pitchFamily="18" charset="0"/>
                <a:cs typeface="Times New Roman" panose="02020603050405020304" pitchFamily="18" charset="0"/>
              </a:rPr>
              <a:t>scorek</a:t>
            </a:r>
            <a:r>
              <a:rPr lang="en-US" altLang="zh-CN" sz="1200" dirty="0">
                <a:latin typeface="Times New Roman" panose="02020603050405020304" pitchFamily="18" charset="0"/>
                <a:cs typeface="Times New Roman" panose="02020603050405020304" pitchFamily="18" charset="0"/>
              </a:rPr>
              <a:t>)]</a:t>
            </a:r>
            <a:endParaRPr lang="zh-CN" altLang="en-US" sz="1200" dirty="0">
              <a:latin typeface="Times New Roman" panose="02020603050405020304" pitchFamily="18" charset="0"/>
              <a:cs typeface="Times New Roman" panose="02020603050405020304" pitchFamily="18" charset="0"/>
            </a:endParaRPr>
          </a:p>
          <a:p>
            <a:r>
              <a:rPr lang="en-US" altLang="zh-CN" sz="1200" dirty="0">
                <a:latin typeface="Times New Roman" panose="02020603050405020304" pitchFamily="18" charset="0"/>
                <a:cs typeface="Times New Roman" panose="02020603050405020304" pitchFamily="18" charset="0"/>
              </a:rPr>
              <a:t>…</a:t>
            </a:r>
          </a:p>
          <a:p>
            <a:r>
              <a:rPr lang="en-US" altLang="zh-CN" sz="1200" dirty="0">
                <a:latin typeface="Times New Roman" panose="02020603050405020304" pitchFamily="18" charset="0"/>
                <a:cs typeface="Times New Roman" panose="02020603050405020304" pitchFamily="18" charset="0"/>
              </a:rPr>
              <a:t>user3: [(item1, score1), (item2, score2), …, (</a:t>
            </a:r>
            <a:r>
              <a:rPr lang="en-US" altLang="zh-CN" sz="1200" dirty="0" err="1">
                <a:latin typeface="Times New Roman" panose="02020603050405020304" pitchFamily="18" charset="0"/>
                <a:cs typeface="Times New Roman" panose="02020603050405020304" pitchFamily="18" charset="0"/>
              </a:rPr>
              <a:t>itemk</a:t>
            </a:r>
            <a:r>
              <a:rPr lang="en-US" altLang="zh-CN" sz="1200" dirty="0">
                <a:latin typeface="Times New Roman" panose="02020603050405020304" pitchFamily="18" charset="0"/>
                <a:cs typeface="Times New Roman" panose="02020603050405020304" pitchFamily="18" charset="0"/>
              </a:rPr>
              <a:t>, </a:t>
            </a:r>
            <a:r>
              <a:rPr lang="en-US" altLang="zh-CN" sz="1200" dirty="0" err="1">
                <a:latin typeface="Times New Roman" panose="02020603050405020304" pitchFamily="18" charset="0"/>
                <a:cs typeface="Times New Roman" panose="02020603050405020304" pitchFamily="18" charset="0"/>
              </a:rPr>
              <a:t>scorek</a:t>
            </a:r>
            <a:r>
              <a:rPr lang="en-US" altLang="zh-CN" sz="1200" dirty="0">
                <a:latin typeface="Times New Roman" panose="02020603050405020304" pitchFamily="18" charset="0"/>
                <a:cs typeface="Times New Roman" panose="02020603050405020304" pitchFamily="18" charset="0"/>
              </a:rPr>
              <a:t>)]</a:t>
            </a:r>
          </a:p>
          <a:p>
            <a:r>
              <a:rPr lang="en-US" altLang="zh-CN" sz="1200" dirty="0">
                <a:latin typeface="Times New Roman" panose="02020603050405020304" pitchFamily="18" charset="0"/>
                <a:cs typeface="Times New Roman" panose="02020603050405020304" pitchFamily="18" charset="0"/>
              </a:rPr>
              <a:t>}</a:t>
            </a:r>
            <a:endParaRPr lang="zh-CN" altLang="en-US" sz="1200" dirty="0">
              <a:latin typeface="Times New Roman" panose="02020603050405020304" pitchFamily="18" charset="0"/>
              <a:cs typeface="Times New Roman" panose="02020603050405020304" pitchFamily="18" charset="0"/>
            </a:endParaRPr>
          </a:p>
        </p:txBody>
      </p:sp>
      <p:graphicFrame>
        <p:nvGraphicFramePr>
          <p:cNvPr id="17" name="表格 17">
            <a:extLst>
              <a:ext uri="{FF2B5EF4-FFF2-40B4-BE49-F238E27FC236}">
                <a16:creationId xmlns:a16="http://schemas.microsoft.com/office/drawing/2014/main" id="{FD5CAEE2-5586-4942-A037-876B307D0A8F}"/>
              </a:ext>
            </a:extLst>
          </p:cNvPr>
          <p:cNvGraphicFramePr>
            <a:graphicFrameLocks noGrp="1"/>
          </p:cNvGraphicFramePr>
          <p:nvPr>
            <p:extLst>
              <p:ext uri="{D42A27DB-BD31-4B8C-83A1-F6EECF244321}">
                <p14:modId xmlns:p14="http://schemas.microsoft.com/office/powerpoint/2010/main" val="821934795"/>
              </p:ext>
            </p:extLst>
          </p:nvPr>
        </p:nvGraphicFramePr>
        <p:xfrm>
          <a:off x="5889342" y="710383"/>
          <a:ext cx="2776008" cy="2560320"/>
        </p:xfrm>
        <a:graphic>
          <a:graphicData uri="http://schemas.openxmlformats.org/drawingml/2006/table">
            <a:tbl>
              <a:tblPr firstRow="1" bandRow="1">
                <a:tableStyleId>{5C22544A-7EE6-4342-B048-85BDC9FD1C3A}</a:tableStyleId>
              </a:tblPr>
              <a:tblGrid>
                <a:gridCol w="925336">
                  <a:extLst>
                    <a:ext uri="{9D8B030D-6E8A-4147-A177-3AD203B41FA5}">
                      <a16:colId xmlns:a16="http://schemas.microsoft.com/office/drawing/2014/main" val="2947978623"/>
                    </a:ext>
                  </a:extLst>
                </a:gridCol>
                <a:gridCol w="925336">
                  <a:extLst>
                    <a:ext uri="{9D8B030D-6E8A-4147-A177-3AD203B41FA5}">
                      <a16:colId xmlns:a16="http://schemas.microsoft.com/office/drawing/2014/main" val="4267097924"/>
                    </a:ext>
                  </a:extLst>
                </a:gridCol>
                <a:gridCol w="925336">
                  <a:extLst>
                    <a:ext uri="{9D8B030D-6E8A-4147-A177-3AD203B41FA5}">
                      <a16:colId xmlns:a16="http://schemas.microsoft.com/office/drawing/2014/main" val="3253289219"/>
                    </a:ext>
                  </a:extLst>
                </a:gridCol>
              </a:tblGrid>
              <a:tr h="287482">
                <a:tc>
                  <a:txBody>
                    <a:bodyPr/>
                    <a:lstStyle/>
                    <a:p>
                      <a:pPr algn="ctr"/>
                      <a:r>
                        <a:rPr lang="en-US" altLang="zh-CN" dirty="0" err="1">
                          <a:latin typeface="Times New Roman" panose="02020603050405020304" pitchFamily="18" charset="0"/>
                          <a:cs typeface="Times New Roman" panose="02020603050405020304" pitchFamily="18" charset="0"/>
                        </a:rPr>
                        <a:t>user_id</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err="1">
                          <a:latin typeface="Times New Roman" panose="02020603050405020304" pitchFamily="18" charset="0"/>
                          <a:cs typeface="Times New Roman" panose="02020603050405020304" pitchFamily="18" charset="0"/>
                        </a:rPr>
                        <a:t>item_id</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score</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967492"/>
                  </a:ext>
                </a:extLst>
              </a:tr>
              <a:tr h="287482">
                <a:tc>
                  <a:txBody>
                    <a:bodyPr/>
                    <a:lstStyle/>
                    <a:p>
                      <a:pPr algn="ctr"/>
                      <a:r>
                        <a:rPr lang="en-US" altLang="zh-CN" dirty="0">
                          <a:latin typeface="Times New Roman" panose="02020603050405020304" pitchFamily="18" charset="0"/>
                          <a:cs typeface="Times New Roman" panose="02020603050405020304" pitchFamily="18" charset="0"/>
                        </a:rPr>
                        <a:t>user1</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item1</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score1</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9266935"/>
                  </a:ext>
                </a:extLst>
              </a:tr>
              <a:tr h="287482">
                <a:tc>
                  <a:txBody>
                    <a:bodyPr/>
                    <a:lstStyle/>
                    <a:p>
                      <a:pPr algn="ctr"/>
                      <a:r>
                        <a:rPr lang="en-US" altLang="zh-CN" dirty="0">
                          <a:latin typeface="Times New Roman" panose="02020603050405020304" pitchFamily="18" charset="0"/>
                          <a:cs typeface="Times New Roman" panose="02020603050405020304" pitchFamily="18" charset="0"/>
                        </a:rPr>
                        <a:t>user1</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item2</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score2</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30206026"/>
                  </a:ext>
                </a:extLst>
              </a:tr>
              <a:tr h="287482">
                <a:tc>
                  <a:txBody>
                    <a:bodyPr/>
                    <a:lstStyle/>
                    <a:p>
                      <a:pPr algn="ctr"/>
                      <a:r>
                        <a:rPr lang="en-US" altLang="zh-CN" dirty="0">
                          <a:latin typeface="Times New Roman" panose="02020603050405020304" pitchFamily="18" charset="0"/>
                          <a:cs typeface="Times New Roman" panose="02020603050405020304" pitchFamily="18" charset="0"/>
                        </a:rPr>
                        <a:t>…</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86447533"/>
                  </a:ext>
                </a:extLst>
              </a:tr>
              <a:tr h="287482">
                <a:tc>
                  <a:txBody>
                    <a:bodyPr/>
                    <a:lstStyle/>
                    <a:p>
                      <a:pPr algn="ctr"/>
                      <a:r>
                        <a:rPr lang="en-US" altLang="zh-CN" dirty="0">
                          <a:latin typeface="Times New Roman" panose="02020603050405020304" pitchFamily="18" charset="0"/>
                          <a:cs typeface="Times New Roman" panose="02020603050405020304" pitchFamily="18" charset="0"/>
                        </a:rPr>
                        <a:t>user1</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err="1">
                          <a:latin typeface="Times New Roman" panose="02020603050405020304" pitchFamily="18" charset="0"/>
                          <a:cs typeface="Times New Roman" panose="02020603050405020304" pitchFamily="18" charset="0"/>
                        </a:rPr>
                        <a:t>itemk</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err="1">
                          <a:latin typeface="Times New Roman" panose="02020603050405020304" pitchFamily="18" charset="0"/>
                          <a:cs typeface="Times New Roman" panose="02020603050405020304" pitchFamily="18" charset="0"/>
                        </a:rPr>
                        <a:t>scorek</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23346812"/>
                  </a:ext>
                </a:extLst>
              </a:tr>
              <a:tr h="287482">
                <a:tc>
                  <a:txBody>
                    <a:bodyPr/>
                    <a:lstStyle/>
                    <a:p>
                      <a:pPr algn="ctr"/>
                      <a:r>
                        <a:rPr lang="en-US" altLang="zh-CN" dirty="0">
                          <a:latin typeface="Times New Roman" panose="02020603050405020304" pitchFamily="18" charset="0"/>
                          <a:cs typeface="Times New Roman" panose="02020603050405020304" pitchFamily="18" charset="0"/>
                        </a:rPr>
                        <a:t>user2</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item1</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score1</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63799758"/>
                  </a:ext>
                </a:extLst>
              </a:tr>
              <a:tr h="287482">
                <a:tc>
                  <a:txBody>
                    <a:bodyPr/>
                    <a:lstStyle/>
                    <a:p>
                      <a:pPr algn="ctr"/>
                      <a:r>
                        <a:rPr lang="en-US" altLang="zh-CN" dirty="0">
                          <a:latin typeface="Times New Roman" panose="02020603050405020304" pitchFamily="18" charset="0"/>
                          <a:cs typeface="Times New Roman" panose="02020603050405020304" pitchFamily="18" charset="0"/>
                        </a:rPr>
                        <a:t>user2</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item2</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score2</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085634198"/>
                  </a:ext>
                </a:extLst>
              </a:tr>
              <a:tr h="287482">
                <a:tc>
                  <a:txBody>
                    <a:bodyPr/>
                    <a:lstStyle/>
                    <a:p>
                      <a:pPr algn="ctr"/>
                      <a:r>
                        <a:rPr lang="en-US" altLang="zh-CN" dirty="0">
                          <a:latin typeface="Times New Roman" panose="02020603050405020304" pitchFamily="18" charset="0"/>
                          <a:cs typeface="Times New Roman" panose="02020603050405020304" pitchFamily="18" charset="0"/>
                        </a:rPr>
                        <a:t>…</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27613764"/>
                  </a:ext>
                </a:extLst>
              </a:tr>
            </a:tbl>
          </a:graphicData>
        </a:graphic>
      </p:graphicFrame>
      <p:sp>
        <p:nvSpPr>
          <p:cNvPr id="18" name="箭头: 右 17">
            <a:extLst>
              <a:ext uri="{FF2B5EF4-FFF2-40B4-BE49-F238E27FC236}">
                <a16:creationId xmlns:a16="http://schemas.microsoft.com/office/drawing/2014/main" id="{0D75FE89-9938-4DCA-AEE2-AADAE93F832D}"/>
              </a:ext>
            </a:extLst>
          </p:cNvPr>
          <p:cNvSpPr/>
          <p:nvPr/>
        </p:nvSpPr>
        <p:spPr>
          <a:xfrm>
            <a:off x="4867287" y="2027495"/>
            <a:ext cx="616631" cy="3241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 name="文本框 18">
            <a:extLst>
              <a:ext uri="{FF2B5EF4-FFF2-40B4-BE49-F238E27FC236}">
                <a16:creationId xmlns:a16="http://schemas.microsoft.com/office/drawing/2014/main" id="{7C0E0234-389B-42E9-915D-C840166CD701}"/>
              </a:ext>
            </a:extLst>
          </p:cNvPr>
          <p:cNvSpPr txBox="1"/>
          <p:nvPr/>
        </p:nvSpPr>
        <p:spPr>
          <a:xfrm>
            <a:off x="478141" y="3939098"/>
            <a:ext cx="3779473" cy="954107"/>
          </a:xfrm>
          <a:prstGeom prst="rect">
            <a:avLst/>
          </a:prstGeom>
          <a:noFill/>
        </p:spPr>
        <p:txBody>
          <a:bodyPr wrap="square" rtlCol="0">
            <a:spAutoFit/>
          </a:bodyPr>
          <a:lstStyle/>
          <a:p>
            <a:r>
              <a:rPr lang="zh-CN" altLang="en-US" sz="1400" dirty="0">
                <a:latin typeface="宋体" panose="02010600030101010101" pitchFamily="2" charset="-122"/>
                <a:ea typeface="宋体" panose="02010600030101010101" pitchFamily="2" charset="-122"/>
              </a:rPr>
              <a:t>给</a:t>
            </a:r>
            <a:r>
              <a:rPr lang="zh-CN" altLang="en-US" sz="1400" b="1" dirty="0">
                <a:latin typeface="宋体" panose="02010600030101010101" pitchFamily="2" charset="-122"/>
                <a:ea typeface="宋体" panose="02010600030101010101" pitchFamily="2" charset="-122"/>
              </a:rPr>
              <a:t>每个用户的所有候选商品都进行重新打分</a:t>
            </a:r>
            <a:r>
              <a:rPr lang="zh-CN" altLang="en-US" sz="1400" dirty="0">
                <a:latin typeface="宋体" panose="02010600030101010101" pitchFamily="2" charset="-122"/>
                <a:ea typeface="宋体" panose="02010600030101010101" pitchFamily="2" charset="-122"/>
              </a:rPr>
              <a:t>，这里可以使用更多的特征，更加复杂的模型。</a:t>
            </a:r>
            <a:r>
              <a:rPr lang="zh-CN" altLang="en-US" sz="1400" b="1" dirty="0">
                <a:latin typeface="宋体" panose="02010600030101010101" pitchFamily="2" charset="-122"/>
                <a:ea typeface="宋体" panose="02010600030101010101" pitchFamily="2" charset="-122"/>
              </a:rPr>
              <a:t>将最后的候选物品按照新的得分进行排序，返回最终的推荐物品列表</a:t>
            </a:r>
          </a:p>
        </p:txBody>
      </p:sp>
      <p:sp>
        <p:nvSpPr>
          <p:cNvPr id="3" name="矩形 2">
            <a:extLst>
              <a:ext uri="{FF2B5EF4-FFF2-40B4-BE49-F238E27FC236}">
                <a16:creationId xmlns:a16="http://schemas.microsoft.com/office/drawing/2014/main" id="{4DDF1096-996B-4E0B-93AB-7790159F313F}"/>
              </a:ext>
            </a:extLst>
          </p:cNvPr>
          <p:cNvSpPr/>
          <p:nvPr/>
        </p:nvSpPr>
        <p:spPr>
          <a:xfrm>
            <a:off x="80676" y="710383"/>
            <a:ext cx="2509020" cy="369332"/>
          </a:xfrm>
          <a:prstGeom prst="rect">
            <a:avLst/>
          </a:prstGeom>
        </p:spPr>
        <p:txBody>
          <a:bodyPr wrap="none">
            <a:spAutoFit/>
          </a:bodyPr>
          <a:lstStyle/>
          <a:p>
            <a:r>
              <a:rPr lang="zh-CN" altLang="en-US" b="1" dirty="0">
                <a:solidFill>
                  <a:schemeClr val="bg2">
                    <a:lumMod val="50000"/>
                  </a:schemeClr>
                </a:solidFill>
                <a:latin typeface="宋体" panose="02010600030101010101" pitchFamily="2" charset="-122"/>
                <a:ea typeface="宋体" panose="02010600030101010101" pitchFamily="2" charset="-122"/>
              </a:rPr>
              <a:t>召回结果到监督数据集</a:t>
            </a:r>
            <a:endParaRPr lang="zh-CN" altLang="en-US" dirty="0"/>
          </a:p>
        </p:txBody>
      </p:sp>
      <p:sp>
        <p:nvSpPr>
          <p:cNvPr id="15" name="箭头: 右 14">
            <a:extLst>
              <a:ext uri="{FF2B5EF4-FFF2-40B4-BE49-F238E27FC236}">
                <a16:creationId xmlns:a16="http://schemas.microsoft.com/office/drawing/2014/main" id="{3721E9CE-ADDD-4256-A5A9-528B681A3094}"/>
              </a:ext>
            </a:extLst>
          </p:cNvPr>
          <p:cNvSpPr/>
          <p:nvPr/>
        </p:nvSpPr>
        <p:spPr>
          <a:xfrm rot="5400000">
            <a:off x="7305102" y="3319089"/>
            <a:ext cx="311507" cy="2427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13C937F3-5327-4246-A082-5DB895A1D577}"/>
              </a:ext>
            </a:extLst>
          </p:cNvPr>
          <p:cNvPicPr>
            <a:picLocks noChangeAspect="1"/>
          </p:cNvPicPr>
          <p:nvPr/>
        </p:nvPicPr>
        <p:blipFill>
          <a:blip r:embed="rId3"/>
          <a:stretch>
            <a:fillRect/>
          </a:stretch>
        </p:blipFill>
        <p:spPr>
          <a:xfrm>
            <a:off x="5889342" y="3610237"/>
            <a:ext cx="2776008" cy="2094625"/>
          </a:xfrm>
          <a:prstGeom prst="rect">
            <a:avLst/>
          </a:prstGeom>
        </p:spPr>
      </p:pic>
      <p:sp>
        <p:nvSpPr>
          <p:cNvPr id="24" name="文本框 23">
            <a:extLst>
              <a:ext uri="{FF2B5EF4-FFF2-40B4-BE49-F238E27FC236}">
                <a16:creationId xmlns:a16="http://schemas.microsoft.com/office/drawing/2014/main" id="{82F27D7F-F47F-43F0-95B6-CF115524DB03}"/>
              </a:ext>
            </a:extLst>
          </p:cNvPr>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3663416052"/>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B22B3E51-3B20-42FD-BB80-61CF682A55F0}"/>
              </a:ext>
            </a:extLst>
          </p:cNvPr>
          <p:cNvSpPr txBox="1"/>
          <p:nvPr/>
        </p:nvSpPr>
        <p:spPr>
          <a:xfrm>
            <a:off x="0" y="683674"/>
            <a:ext cx="3166557" cy="369332"/>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如何定义排序模型的</a:t>
            </a:r>
            <a:r>
              <a:rPr lang="en-US" altLang="zh-CN" b="1" dirty="0">
                <a:latin typeface="宋体" panose="02010600030101010101" pitchFamily="2" charset="-122"/>
                <a:ea typeface="宋体" panose="02010600030101010101" pitchFamily="2" charset="-122"/>
              </a:rPr>
              <a:t>label</a:t>
            </a:r>
            <a:r>
              <a:rPr lang="zh-CN" altLang="en-US" b="1" dirty="0">
                <a:latin typeface="宋体" panose="02010600030101010101" pitchFamily="2" charset="-122"/>
                <a:ea typeface="宋体" panose="02010600030101010101" pitchFamily="2" charset="-122"/>
              </a:rPr>
              <a:t>？</a:t>
            </a:r>
          </a:p>
        </p:txBody>
      </p:sp>
      <p:grpSp>
        <p:nvGrpSpPr>
          <p:cNvPr id="7" name="组合 6">
            <a:extLst>
              <a:ext uri="{FF2B5EF4-FFF2-40B4-BE49-F238E27FC236}">
                <a16:creationId xmlns:a16="http://schemas.microsoft.com/office/drawing/2014/main" id="{2C917E23-F1FC-4799-8676-BF70EF89C831}"/>
              </a:ext>
            </a:extLst>
          </p:cNvPr>
          <p:cNvGrpSpPr/>
          <p:nvPr/>
        </p:nvGrpSpPr>
        <p:grpSpPr>
          <a:xfrm>
            <a:off x="3462208" y="808598"/>
            <a:ext cx="5608964" cy="2051283"/>
            <a:chOff x="1366350" y="2451997"/>
            <a:chExt cx="5716516" cy="2541593"/>
          </a:xfrm>
        </p:grpSpPr>
        <p:sp>
          <p:nvSpPr>
            <p:cNvPr id="10" name="矩形: 圆角 9">
              <a:extLst>
                <a:ext uri="{FF2B5EF4-FFF2-40B4-BE49-F238E27FC236}">
                  <a16:creationId xmlns:a16="http://schemas.microsoft.com/office/drawing/2014/main" id="{D16FF420-D36B-46C9-BAFB-F729DC48ED50}"/>
                </a:ext>
              </a:extLst>
            </p:cNvPr>
            <p:cNvSpPr/>
            <p:nvPr/>
          </p:nvSpPr>
          <p:spPr>
            <a:xfrm>
              <a:off x="1366350" y="2470910"/>
              <a:ext cx="705728" cy="338554"/>
            </a:xfrm>
            <a:prstGeom prst="roundRect">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user1</a:t>
              </a:r>
              <a:endParaRPr lang="zh-CN" altLang="en-US" sz="1200" dirty="0">
                <a:latin typeface="宋体" panose="02010600030101010101" pitchFamily="2" charset="-122"/>
                <a:ea typeface="宋体" panose="02010600030101010101" pitchFamily="2" charset="-122"/>
              </a:endParaRPr>
            </a:p>
          </p:txBody>
        </p:sp>
        <p:sp>
          <p:nvSpPr>
            <p:cNvPr id="11" name="矩形: 圆角 10">
              <a:extLst>
                <a:ext uri="{FF2B5EF4-FFF2-40B4-BE49-F238E27FC236}">
                  <a16:creationId xmlns:a16="http://schemas.microsoft.com/office/drawing/2014/main" id="{14598A06-C6E6-4F50-BD60-4B0896342F87}"/>
                </a:ext>
              </a:extLst>
            </p:cNvPr>
            <p:cNvSpPr/>
            <p:nvPr/>
          </p:nvSpPr>
          <p:spPr>
            <a:xfrm>
              <a:off x="2263165" y="2470910"/>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item5</a:t>
              </a:r>
              <a:endParaRPr lang="zh-CN" altLang="en-US" sz="1200" dirty="0">
                <a:latin typeface="宋体" panose="02010600030101010101" pitchFamily="2" charset="-122"/>
                <a:ea typeface="宋体" panose="02010600030101010101" pitchFamily="2" charset="-122"/>
              </a:endParaRPr>
            </a:p>
          </p:txBody>
        </p:sp>
        <p:sp>
          <p:nvSpPr>
            <p:cNvPr id="27" name="矩形: 圆角 26">
              <a:extLst>
                <a:ext uri="{FF2B5EF4-FFF2-40B4-BE49-F238E27FC236}">
                  <a16:creationId xmlns:a16="http://schemas.microsoft.com/office/drawing/2014/main" id="{5479F856-F0D0-434E-BDD3-310DF05376BB}"/>
                </a:ext>
              </a:extLst>
            </p:cNvPr>
            <p:cNvSpPr/>
            <p:nvPr/>
          </p:nvSpPr>
          <p:spPr>
            <a:xfrm>
              <a:off x="3103734" y="2470910"/>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item2</a:t>
              </a:r>
              <a:endParaRPr lang="zh-CN" altLang="en-US" sz="1200" dirty="0">
                <a:latin typeface="宋体" panose="02010600030101010101" pitchFamily="2" charset="-122"/>
                <a:ea typeface="宋体" panose="02010600030101010101" pitchFamily="2" charset="-122"/>
              </a:endParaRPr>
            </a:p>
          </p:txBody>
        </p:sp>
        <p:sp>
          <p:nvSpPr>
            <p:cNvPr id="28" name="矩形: 圆角 27">
              <a:extLst>
                <a:ext uri="{FF2B5EF4-FFF2-40B4-BE49-F238E27FC236}">
                  <a16:creationId xmlns:a16="http://schemas.microsoft.com/office/drawing/2014/main" id="{394FB466-689B-4EEC-B08C-7D2A5DB6E569}"/>
                </a:ext>
              </a:extLst>
            </p:cNvPr>
            <p:cNvSpPr/>
            <p:nvPr/>
          </p:nvSpPr>
          <p:spPr>
            <a:xfrm>
              <a:off x="6439270" y="2470910"/>
              <a:ext cx="643596" cy="338554"/>
            </a:xfrm>
            <a:prstGeom prst="round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a:t>
              </a:r>
              <a:r>
                <a:rPr lang="zh-CN" altLang="en-US" sz="1200" dirty="0">
                  <a:latin typeface="宋体" panose="02010600030101010101" pitchFamily="2" charset="-122"/>
                  <a:ea typeface="宋体" panose="02010600030101010101" pitchFamily="2" charset="-122"/>
                </a:rPr>
                <a:t>？</a:t>
              </a:r>
            </a:p>
          </p:txBody>
        </p:sp>
        <p:sp>
          <p:nvSpPr>
            <p:cNvPr id="29" name="矩形: 圆角 28">
              <a:extLst>
                <a:ext uri="{FF2B5EF4-FFF2-40B4-BE49-F238E27FC236}">
                  <a16:creationId xmlns:a16="http://schemas.microsoft.com/office/drawing/2014/main" id="{7F446E29-CB72-4FF6-A198-0C000D5A6FC9}"/>
                </a:ext>
              </a:extLst>
            </p:cNvPr>
            <p:cNvSpPr/>
            <p:nvPr/>
          </p:nvSpPr>
          <p:spPr>
            <a:xfrm>
              <a:off x="1366350" y="3003358"/>
              <a:ext cx="705728" cy="338554"/>
            </a:xfrm>
            <a:prstGeom prst="roundRect">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user2</a:t>
              </a:r>
              <a:endParaRPr lang="zh-CN" altLang="en-US" sz="1200" dirty="0">
                <a:latin typeface="宋体" panose="02010600030101010101" pitchFamily="2" charset="-122"/>
                <a:ea typeface="宋体" panose="02010600030101010101" pitchFamily="2" charset="-122"/>
              </a:endParaRPr>
            </a:p>
          </p:txBody>
        </p:sp>
        <p:sp>
          <p:nvSpPr>
            <p:cNvPr id="30" name="矩形: 圆角 29">
              <a:extLst>
                <a:ext uri="{FF2B5EF4-FFF2-40B4-BE49-F238E27FC236}">
                  <a16:creationId xmlns:a16="http://schemas.microsoft.com/office/drawing/2014/main" id="{CE01C27E-E5D8-4722-B4EB-FB85BD0AA7A2}"/>
                </a:ext>
              </a:extLst>
            </p:cNvPr>
            <p:cNvSpPr/>
            <p:nvPr/>
          </p:nvSpPr>
          <p:spPr>
            <a:xfrm>
              <a:off x="2263165" y="3003358"/>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item3</a:t>
              </a:r>
              <a:endParaRPr lang="zh-CN" altLang="en-US" sz="1200" dirty="0">
                <a:latin typeface="宋体" panose="02010600030101010101" pitchFamily="2" charset="-122"/>
                <a:ea typeface="宋体" panose="02010600030101010101" pitchFamily="2" charset="-122"/>
              </a:endParaRPr>
            </a:p>
          </p:txBody>
        </p:sp>
        <p:sp>
          <p:nvSpPr>
            <p:cNvPr id="31" name="矩形: 圆角 30">
              <a:extLst>
                <a:ext uri="{FF2B5EF4-FFF2-40B4-BE49-F238E27FC236}">
                  <a16:creationId xmlns:a16="http://schemas.microsoft.com/office/drawing/2014/main" id="{157F7AB5-70D5-4810-8461-AF8A8384A185}"/>
                </a:ext>
              </a:extLst>
            </p:cNvPr>
            <p:cNvSpPr/>
            <p:nvPr/>
          </p:nvSpPr>
          <p:spPr>
            <a:xfrm>
              <a:off x="5552811" y="2972187"/>
              <a:ext cx="643596" cy="338554"/>
            </a:xfrm>
            <a:prstGeom prst="round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err="1">
                  <a:latin typeface="宋体" panose="02010600030101010101" pitchFamily="2" charset="-122"/>
                  <a:ea typeface="宋体" panose="02010600030101010101" pitchFamily="2" charset="-122"/>
                </a:rPr>
                <a:t>tiem</a:t>
              </a:r>
              <a:r>
                <a:rPr lang="zh-CN" altLang="en-US" sz="1200" dirty="0">
                  <a:latin typeface="宋体" panose="02010600030101010101" pitchFamily="2" charset="-122"/>
                  <a:ea typeface="宋体" panose="02010600030101010101" pitchFamily="2" charset="-122"/>
                </a:rPr>
                <a:t>？</a:t>
              </a:r>
            </a:p>
          </p:txBody>
        </p:sp>
        <p:sp>
          <p:nvSpPr>
            <p:cNvPr id="49" name="矩形: 圆角 48">
              <a:extLst>
                <a:ext uri="{FF2B5EF4-FFF2-40B4-BE49-F238E27FC236}">
                  <a16:creationId xmlns:a16="http://schemas.microsoft.com/office/drawing/2014/main" id="{36395C35-5FDE-4860-BBCA-34B86D20D1C0}"/>
                </a:ext>
              </a:extLst>
            </p:cNvPr>
            <p:cNvSpPr/>
            <p:nvPr/>
          </p:nvSpPr>
          <p:spPr>
            <a:xfrm>
              <a:off x="3896242" y="2451997"/>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item3</a:t>
              </a:r>
              <a:endParaRPr lang="zh-CN" altLang="en-US" sz="1200" dirty="0">
                <a:latin typeface="宋体" panose="02010600030101010101" pitchFamily="2" charset="-122"/>
                <a:ea typeface="宋体" panose="02010600030101010101" pitchFamily="2" charset="-122"/>
              </a:endParaRPr>
            </a:p>
          </p:txBody>
        </p:sp>
        <p:sp>
          <p:nvSpPr>
            <p:cNvPr id="50" name="矩形: 圆角 49">
              <a:extLst>
                <a:ext uri="{FF2B5EF4-FFF2-40B4-BE49-F238E27FC236}">
                  <a16:creationId xmlns:a16="http://schemas.microsoft.com/office/drawing/2014/main" id="{29F7E425-E3B1-4D6A-B406-BF12136F3C94}"/>
                </a:ext>
              </a:extLst>
            </p:cNvPr>
            <p:cNvSpPr/>
            <p:nvPr/>
          </p:nvSpPr>
          <p:spPr>
            <a:xfrm>
              <a:off x="4743918" y="2454359"/>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item7</a:t>
              </a:r>
              <a:endParaRPr lang="zh-CN" altLang="en-US" sz="1200" dirty="0">
                <a:latin typeface="宋体" panose="02010600030101010101" pitchFamily="2" charset="-122"/>
                <a:ea typeface="宋体" panose="02010600030101010101" pitchFamily="2" charset="-122"/>
              </a:endParaRPr>
            </a:p>
          </p:txBody>
        </p:sp>
        <p:sp>
          <p:nvSpPr>
            <p:cNvPr id="51" name="矩形: 圆角 50">
              <a:extLst>
                <a:ext uri="{FF2B5EF4-FFF2-40B4-BE49-F238E27FC236}">
                  <a16:creationId xmlns:a16="http://schemas.microsoft.com/office/drawing/2014/main" id="{D78D12AC-923B-4DE5-A797-3505295E8A72}"/>
                </a:ext>
              </a:extLst>
            </p:cNvPr>
            <p:cNvSpPr/>
            <p:nvPr/>
          </p:nvSpPr>
          <p:spPr>
            <a:xfrm>
              <a:off x="3097848" y="2982701"/>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item1</a:t>
              </a:r>
              <a:endParaRPr lang="zh-CN" altLang="en-US" sz="1200" dirty="0">
                <a:latin typeface="宋体" panose="02010600030101010101" pitchFamily="2" charset="-122"/>
                <a:ea typeface="宋体" panose="02010600030101010101" pitchFamily="2" charset="-122"/>
              </a:endParaRPr>
            </a:p>
          </p:txBody>
        </p:sp>
        <p:sp>
          <p:nvSpPr>
            <p:cNvPr id="52" name="矩形: 圆角 51">
              <a:extLst>
                <a:ext uri="{FF2B5EF4-FFF2-40B4-BE49-F238E27FC236}">
                  <a16:creationId xmlns:a16="http://schemas.microsoft.com/office/drawing/2014/main" id="{C15D112B-7AE4-45E4-A556-4B30E1ACFAB7}"/>
                </a:ext>
              </a:extLst>
            </p:cNvPr>
            <p:cNvSpPr/>
            <p:nvPr/>
          </p:nvSpPr>
          <p:spPr>
            <a:xfrm>
              <a:off x="3889131" y="2990099"/>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item1</a:t>
              </a:r>
              <a:endParaRPr lang="zh-CN" altLang="en-US" sz="1200" dirty="0">
                <a:latin typeface="宋体" panose="02010600030101010101" pitchFamily="2" charset="-122"/>
                <a:ea typeface="宋体" panose="02010600030101010101" pitchFamily="2" charset="-122"/>
              </a:endParaRPr>
            </a:p>
          </p:txBody>
        </p:sp>
        <p:sp>
          <p:nvSpPr>
            <p:cNvPr id="53" name="矩形: 圆角 52">
              <a:extLst>
                <a:ext uri="{FF2B5EF4-FFF2-40B4-BE49-F238E27FC236}">
                  <a16:creationId xmlns:a16="http://schemas.microsoft.com/office/drawing/2014/main" id="{C11AB7CE-1780-4528-89C6-63199C631F7F}"/>
                </a:ext>
              </a:extLst>
            </p:cNvPr>
            <p:cNvSpPr/>
            <p:nvPr/>
          </p:nvSpPr>
          <p:spPr>
            <a:xfrm>
              <a:off x="5591594" y="2457463"/>
              <a:ext cx="643596" cy="333088"/>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item1</a:t>
              </a:r>
              <a:endParaRPr lang="zh-CN" altLang="en-US" sz="1200" dirty="0">
                <a:latin typeface="宋体" panose="02010600030101010101" pitchFamily="2" charset="-122"/>
                <a:ea typeface="宋体" panose="02010600030101010101" pitchFamily="2" charset="-122"/>
              </a:endParaRPr>
            </a:p>
          </p:txBody>
        </p:sp>
        <p:sp>
          <p:nvSpPr>
            <p:cNvPr id="60" name="矩形: 圆角 59">
              <a:extLst>
                <a:ext uri="{FF2B5EF4-FFF2-40B4-BE49-F238E27FC236}">
                  <a16:creationId xmlns:a16="http://schemas.microsoft.com/office/drawing/2014/main" id="{3C5C349D-11AF-4152-B58E-C47E038BACDB}"/>
                </a:ext>
              </a:extLst>
            </p:cNvPr>
            <p:cNvSpPr/>
            <p:nvPr/>
          </p:nvSpPr>
          <p:spPr>
            <a:xfrm>
              <a:off x="4720971" y="2977555"/>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item8</a:t>
              </a:r>
              <a:endParaRPr lang="zh-CN" altLang="en-US" sz="1200" dirty="0">
                <a:latin typeface="宋体" panose="02010600030101010101" pitchFamily="2" charset="-122"/>
                <a:ea typeface="宋体" panose="02010600030101010101" pitchFamily="2" charset="-122"/>
              </a:endParaRPr>
            </a:p>
          </p:txBody>
        </p:sp>
        <p:sp>
          <p:nvSpPr>
            <p:cNvPr id="61" name="矩形: 圆角 60">
              <a:extLst>
                <a:ext uri="{FF2B5EF4-FFF2-40B4-BE49-F238E27FC236}">
                  <a16:creationId xmlns:a16="http://schemas.microsoft.com/office/drawing/2014/main" id="{CB31E571-E699-4223-8038-AC7C5E2E0087}"/>
                </a:ext>
              </a:extLst>
            </p:cNvPr>
            <p:cNvSpPr/>
            <p:nvPr/>
          </p:nvSpPr>
          <p:spPr>
            <a:xfrm>
              <a:off x="1366350" y="3566977"/>
              <a:ext cx="705728" cy="338554"/>
            </a:xfrm>
            <a:prstGeom prst="roundRect">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user3</a:t>
              </a:r>
              <a:endParaRPr lang="zh-CN" altLang="en-US" sz="1200" dirty="0">
                <a:latin typeface="宋体" panose="02010600030101010101" pitchFamily="2" charset="-122"/>
                <a:ea typeface="宋体" panose="02010600030101010101" pitchFamily="2" charset="-122"/>
              </a:endParaRPr>
            </a:p>
          </p:txBody>
        </p:sp>
        <p:sp>
          <p:nvSpPr>
            <p:cNvPr id="62" name="矩形: 圆角 61">
              <a:extLst>
                <a:ext uri="{FF2B5EF4-FFF2-40B4-BE49-F238E27FC236}">
                  <a16:creationId xmlns:a16="http://schemas.microsoft.com/office/drawing/2014/main" id="{562F0B29-974F-4F64-94F9-41E7FB57DE18}"/>
                </a:ext>
              </a:extLst>
            </p:cNvPr>
            <p:cNvSpPr/>
            <p:nvPr/>
          </p:nvSpPr>
          <p:spPr>
            <a:xfrm>
              <a:off x="2263165" y="3566977"/>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item2</a:t>
              </a:r>
              <a:endParaRPr lang="zh-CN" altLang="en-US" sz="1200" dirty="0">
                <a:latin typeface="宋体" panose="02010600030101010101" pitchFamily="2" charset="-122"/>
                <a:ea typeface="宋体" panose="02010600030101010101" pitchFamily="2" charset="-122"/>
              </a:endParaRPr>
            </a:p>
          </p:txBody>
        </p:sp>
        <p:sp>
          <p:nvSpPr>
            <p:cNvPr id="63" name="矩形: 圆角 62">
              <a:extLst>
                <a:ext uri="{FF2B5EF4-FFF2-40B4-BE49-F238E27FC236}">
                  <a16:creationId xmlns:a16="http://schemas.microsoft.com/office/drawing/2014/main" id="{1232DEDB-FFB1-45F7-9E0B-99EEC9B0F47A}"/>
                </a:ext>
              </a:extLst>
            </p:cNvPr>
            <p:cNvSpPr/>
            <p:nvPr/>
          </p:nvSpPr>
          <p:spPr>
            <a:xfrm>
              <a:off x="5552811" y="3535806"/>
              <a:ext cx="643596" cy="338554"/>
            </a:xfrm>
            <a:prstGeom prst="round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a:t>
              </a:r>
              <a:r>
                <a:rPr lang="zh-CN" altLang="en-US" sz="1200" dirty="0">
                  <a:latin typeface="宋体" panose="02010600030101010101" pitchFamily="2" charset="-122"/>
                  <a:ea typeface="宋体" panose="02010600030101010101" pitchFamily="2" charset="-122"/>
                </a:rPr>
                <a:t>？</a:t>
              </a:r>
            </a:p>
          </p:txBody>
        </p:sp>
        <p:sp>
          <p:nvSpPr>
            <p:cNvPr id="64" name="矩形: 圆角 63">
              <a:extLst>
                <a:ext uri="{FF2B5EF4-FFF2-40B4-BE49-F238E27FC236}">
                  <a16:creationId xmlns:a16="http://schemas.microsoft.com/office/drawing/2014/main" id="{9986431A-3E49-4EEB-8CDD-6558C072E5D1}"/>
                </a:ext>
              </a:extLst>
            </p:cNvPr>
            <p:cNvSpPr/>
            <p:nvPr/>
          </p:nvSpPr>
          <p:spPr>
            <a:xfrm>
              <a:off x="3097848" y="3546320"/>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item1</a:t>
              </a:r>
              <a:endParaRPr lang="zh-CN" altLang="en-US" sz="1200" dirty="0">
                <a:latin typeface="宋体" panose="02010600030101010101" pitchFamily="2" charset="-122"/>
                <a:ea typeface="宋体" panose="02010600030101010101" pitchFamily="2" charset="-122"/>
              </a:endParaRPr>
            </a:p>
          </p:txBody>
        </p:sp>
        <p:sp>
          <p:nvSpPr>
            <p:cNvPr id="65" name="矩形: 圆角 64">
              <a:extLst>
                <a:ext uri="{FF2B5EF4-FFF2-40B4-BE49-F238E27FC236}">
                  <a16:creationId xmlns:a16="http://schemas.microsoft.com/office/drawing/2014/main" id="{649B3F9A-E6AA-4C7C-AA3C-D3359522C954}"/>
                </a:ext>
              </a:extLst>
            </p:cNvPr>
            <p:cNvSpPr/>
            <p:nvPr/>
          </p:nvSpPr>
          <p:spPr>
            <a:xfrm>
              <a:off x="3889131" y="3553718"/>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item7</a:t>
              </a:r>
              <a:endParaRPr lang="zh-CN" altLang="en-US" sz="1200" dirty="0">
                <a:latin typeface="宋体" panose="02010600030101010101" pitchFamily="2" charset="-122"/>
                <a:ea typeface="宋体" panose="02010600030101010101" pitchFamily="2" charset="-122"/>
              </a:endParaRPr>
            </a:p>
          </p:txBody>
        </p:sp>
        <p:sp>
          <p:nvSpPr>
            <p:cNvPr id="66" name="矩形: 圆角 65">
              <a:extLst>
                <a:ext uri="{FF2B5EF4-FFF2-40B4-BE49-F238E27FC236}">
                  <a16:creationId xmlns:a16="http://schemas.microsoft.com/office/drawing/2014/main" id="{9CB14E5C-9036-4E00-9EA6-E9171A56A567}"/>
                </a:ext>
              </a:extLst>
            </p:cNvPr>
            <p:cNvSpPr/>
            <p:nvPr/>
          </p:nvSpPr>
          <p:spPr>
            <a:xfrm>
              <a:off x="4720971" y="3541174"/>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item9</a:t>
              </a:r>
              <a:endParaRPr lang="zh-CN" altLang="en-US" sz="1200" dirty="0">
                <a:latin typeface="宋体" panose="02010600030101010101" pitchFamily="2" charset="-122"/>
                <a:ea typeface="宋体" panose="02010600030101010101" pitchFamily="2" charset="-122"/>
              </a:endParaRPr>
            </a:p>
          </p:txBody>
        </p:sp>
        <p:sp>
          <p:nvSpPr>
            <p:cNvPr id="67" name="矩形: 圆角 66">
              <a:extLst>
                <a:ext uri="{FF2B5EF4-FFF2-40B4-BE49-F238E27FC236}">
                  <a16:creationId xmlns:a16="http://schemas.microsoft.com/office/drawing/2014/main" id="{981C2A8B-FE8E-4085-A9D4-89C694B3F3E0}"/>
                </a:ext>
              </a:extLst>
            </p:cNvPr>
            <p:cNvSpPr/>
            <p:nvPr/>
          </p:nvSpPr>
          <p:spPr>
            <a:xfrm>
              <a:off x="1366350" y="4655036"/>
              <a:ext cx="705728" cy="338554"/>
            </a:xfrm>
            <a:prstGeom prst="roundRect">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err="1">
                  <a:latin typeface="宋体" panose="02010600030101010101" pitchFamily="2" charset="-122"/>
                  <a:ea typeface="宋体" panose="02010600030101010101" pitchFamily="2" charset="-122"/>
                </a:rPr>
                <a:t>userX</a:t>
              </a:r>
              <a:endParaRPr lang="zh-CN" altLang="en-US" sz="1200" dirty="0">
                <a:latin typeface="宋体" panose="02010600030101010101" pitchFamily="2" charset="-122"/>
                <a:ea typeface="宋体" panose="02010600030101010101" pitchFamily="2" charset="-122"/>
              </a:endParaRPr>
            </a:p>
          </p:txBody>
        </p:sp>
        <p:sp>
          <p:nvSpPr>
            <p:cNvPr id="68" name="矩形: 圆角 67">
              <a:extLst>
                <a:ext uri="{FF2B5EF4-FFF2-40B4-BE49-F238E27FC236}">
                  <a16:creationId xmlns:a16="http://schemas.microsoft.com/office/drawing/2014/main" id="{B3C37394-07F9-45CF-A3F6-6F55B9603513}"/>
                </a:ext>
              </a:extLst>
            </p:cNvPr>
            <p:cNvSpPr/>
            <p:nvPr/>
          </p:nvSpPr>
          <p:spPr>
            <a:xfrm>
              <a:off x="2263165" y="4655036"/>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item3</a:t>
              </a:r>
              <a:endParaRPr lang="zh-CN" altLang="en-US" sz="1200" dirty="0">
                <a:latin typeface="宋体" panose="02010600030101010101" pitchFamily="2" charset="-122"/>
                <a:ea typeface="宋体" panose="02010600030101010101" pitchFamily="2" charset="-122"/>
              </a:endParaRPr>
            </a:p>
          </p:txBody>
        </p:sp>
        <p:sp>
          <p:nvSpPr>
            <p:cNvPr id="69" name="矩形: 圆角 68">
              <a:extLst>
                <a:ext uri="{FF2B5EF4-FFF2-40B4-BE49-F238E27FC236}">
                  <a16:creationId xmlns:a16="http://schemas.microsoft.com/office/drawing/2014/main" id="{6C2F3A6C-AE72-45B9-B142-0F3CAFC85421}"/>
                </a:ext>
              </a:extLst>
            </p:cNvPr>
            <p:cNvSpPr/>
            <p:nvPr/>
          </p:nvSpPr>
          <p:spPr>
            <a:xfrm>
              <a:off x="4720971" y="4641777"/>
              <a:ext cx="643596" cy="338554"/>
            </a:xfrm>
            <a:prstGeom prst="round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a:t>
              </a:r>
              <a:r>
                <a:rPr lang="zh-CN" altLang="en-US" sz="1200" dirty="0">
                  <a:latin typeface="宋体" panose="02010600030101010101" pitchFamily="2" charset="-122"/>
                  <a:ea typeface="宋体" panose="02010600030101010101" pitchFamily="2" charset="-122"/>
                </a:rPr>
                <a:t>？</a:t>
              </a:r>
            </a:p>
          </p:txBody>
        </p:sp>
        <p:sp>
          <p:nvSpPr>
            <p:cNvPr id="70" name="矩形: 圆角 69">
              <a:extLst>
                <a:ext uri="{FF2B5EF4-FFF2-40B4-BE49-F238E27FC236}">
                  <a16:creationId xmlns:a16="http://schemas.microsoft.com/office/drawing/2014/main" id="{E8D5A74D-1308-4C11-A2C5-05B302B6CCA7}"/>
                </a:ext>
              </a:extLst>
            </p:cNvPr>
            <p:cNvSpPr/>
            <p:nvPr/>
          </p:nvSpPr>
          <p:spPr>
            <a:xfrm>
              <a:off x="3097848" y="4634379"/>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item1</a:t>
              </a:r>
              <a:endParaRPr lang="zh-CN" altLang="en-US" sz="1200" dirty="0">
                <a:latin typeface="宋体" panose="02010600030101010101" pitchFamily="2" charset="-122"/>
                <a:ea typeface="宋体" panose="02010600030101010101" pitchFamily="2" charset="-122"/>
              </a:endParaRPr>
            </a:p>
          </p:txBody>
        </p:sp>
        <p:sp>
          <p:nvSpPr>
            <p:cNvPr id="71" name="矩形: 圆角 70">
              <a:extLst>
                <a:ext uri="{FF2B5EF4-FFF2-40B4-BE49-F238E27FC236}">
                  <a16:creationId xmlns:a16="http://schemas.microsoft.com/office/drawing/2014/main" id="{F2429AAD-3583-4214-A35D-3ACC6C8AB9F2}"/>
                </a:ext>
              </a:extLst>
            </p:cNvPr>
            <p:cNvSpPr/>
            <p:nvPr/>
          </p:nvSpPr>
          <p:spPr>
            <a:xfrm>
              <a:off x="3889131" y="4641777"/>
              <a:ext cx="643596" cy="338554"/>
            </a:xfrm>
            <a:prstGeom prst="roundRect">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宋体" panose="02010600030101010101" pitchFamily="2" charset="-122"/>
                  <a:ea typeface="宋体" panose="02010600030101010101" pitchFamily="2" charset="-122"/>
                </a:rPr>
                <a:t>tiem2</a:t>
              </a:r>
              <a:endParaRPr lang="zh-CN" altLang="en-US" sz="1200" dirty="0">
                <a:latin typeface="宋体" panose="02010600030101010101" pitchFamily="2" charset="-122"/>
                <a:ea typeface="宋体" panose="02010600030101010101" pitchFamily="2" charset="-122"/>
              </a:endParaRPr>
            </a:p>
          </p:txBody>
        </p:sp>
      </p:grpSp>
      <p:sp>
        <p:nvSpPr>
          <p:cNvPr id="32" name="文本框 31">
            <a:extLst>
              <a:ext uri="{FF2B5EF4-FFF2-40B4-BE49-F238E27FC236}">
                <a16:creationId xmlns:a16="http://schemas.microsoft.com/office/drawing/2014/main" id="{7AD65918-1430-465D-838B-B10BEBF1490F}"/>
              </a:ext>
            </a:extLst>
          </p:cNvPr>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33" name="文本框 32">
            <a:extLst>
              <a:ext uri="{FF2B5EF4-FFF2-40B4-BE49-F238E27FC236}">
                <a16:creationId xmlns:a16="http://schemas.microsoft.com/office/drawing/2014/main" id="{EC1A13EF-41F1-41B1-8D75-22F2C9642F04}"/>
              </a:ext>
            </a:extLst>
          </p:cNvPr>
          <p:cNvSpPr txBox="1"/>
          <p:nvPr/>
        </p:nvSpPr>
        <p:spPr>
          <a:xfrm>
            <a:off x="72517" y="1453466"/>
            <a:ext cx="2782995" cy="584775"/>
          </a:xfrm>
          <a:prstGeom prst="rect">
            <a:avLst/>
          </a:prstGeom>
          <a:noFill/>
        </p:spPr>
        <p:txBody>
          <a:bodyPr wrap="square" rtlCol="0">
            <a:spAutoFit/>
          </a:bodyPr>
          <a:lstStyle/>
          <a:p>
            <a:pPr marL="285750" indent="-285750">
              <a:buFont typeface="Wingdings" panose="05000000000000000000" pitchFamily="2" charset="2"/>
              <a:buChar char="Ø"/>
            </a:pPr>
            <a:r>
              <a:rPr lang="en-US" altLang="zh-CN" sz="1600" b="1" dirty="0">
                <a:latin typeface="宋体" panose="02010600030101010101" pitchFamily="2" charset="-122"/>
                <a:ea typeface="宋体" panose="02010600030101010101" pitchFamily="2" charset="-122"/>
              </a:rPr>
              <a:t>Train_click_log.csv</a:t>
            </a:r>
          </a:p>
          <a:p>
            <a:pPr marL="285750" indent="-285750">
              <a:buFont typeface="Wingdings" panose="05000000000000000000" pitchFamily="2" charset="2"/>
              <a:buChar char="Ø"/>
            </a:pPr>
            <a:r>
              <a:rPr lang="en-US" altLang="zh-CN" sz="1600" b="1" dirty="0">
                <a:latin typeface="宋体" panose="02010600030101010101" pitchFamily="2" charset="-122"/>
                <a:ea typeface="宋体" panose="02010600030101010101" pitchFamily="2" charset="-122"/>
              </a:rPr>
              <a:t>Test_click_log.csv</a:t>
            </a:r>
            <a:endParaRPr lang="zh-CN" altLang="en-US" sz="1600" b="1" dirty="0">
              <a:latin typeface="宋体" panose="02010600030101010101" pitchFamily="2" charset="-122"/>
              <a:ea typeface="宋体" panose="02010600030101010101" pitchFamily="2" charset="-122"/>
            </a:endParaRPr>
          </a:p>
        </p:txBody>
      </p:sp>
      <p:sp>
        <p:nvSpPr>
          <p:cNvPr id="35" name="文本框 34">
            <a:extLst>
              <a:ext uri="{FF2B5EF4-FFF2-40B4-BE49-F238E27FC236}">
                <a16:creationId xmlns:a16="http://schemas.microsoft.com/office/drawing/2014/main" id="{1E88C938-F80F-401A-87F3-6A34B85F0839}"/>
              </a:ext>
            </a:extLst>
          </p:cNvPr>
          <p:cNvSpPr txBox="1"/>
          <p:nvPr/>
        </p:nvSpPr>
        <p:spPr>
          <a:xfrm>
            <a:off x="8415695" y="3470029"/>
            <a:ext cx="779503" cy="338554"/>
          </a:xfrm>
          <a:prstGeom prst="rect">
            <a:avLst/>
          </a:prstGeom>
          <a:noFill/>
        </p:spPr>
        <p:txBody>
          <a:bodyPr wrap="square" rtlCol="0">
            <a:spAutoFit/>
          </a:bodyPr>
          <a:lstStyle/>
          <a:p>
            <a:r>
              <a:rPr lang="zh-CN" altLang="en-US" sz="800" dirty="0">
                <a:latin typeface="宋体" panose="02010600030101010101" pitchFamily="2" charset="-122"/>
                <a:ea typeface="宋体" panose="02010600030101010101" pitchFamily="2" charset="-122"/>
              </a:rPr>
              <a:t>最后一次点击是</a:t>
            </a:r>
            <a:r>
              <a:rPr lang="en-US" altLang="zh-CN" sz="800" dirty="0">
                <a:latin typeface="宋体" panose="02010600030101010101" pitchFamily="2" charset="-122"/>
                <a:ea typeface="宋体" panose="02010600030101010101" pitchFamily="2" charset="-122"/>
              </a:rPr>
              <a:t>item1</a:t>
            </a:r>
            <a:endParaRPr lang="zh-CN" altLang="en-US" sz="800" dirty="0">
              <a:latin typeface="宋体" panose="02010600030101010101" pitchFamily="2" charset="-122"/>
              <a:ea typeface="宋体" panose="02010600030101010101" pitchFamily="2" charset="-122"/>
            </a:endParaRPr>
          </a:p>
        </p:txBody>
      </p:sp>
      <p:sp>
        <p:nvSpPr>
          <p:cNvPr id="36" name="文本框 35">
            <a:extLst>
              <a:ext uri="{FF2B5EF4-FFF2-40B4-BE49-F238E27FC236}">
                <a16:creationId xmlns:a16="http://schemas.microsoft.com/office/drawing/2014/main" id="{FC7CAD09-FA70-4C11-B19E-7CA6497519D7}"/>
              </a:ext>
            </a:extLst>
          </p:cNvPr>
          <p:cNvSpPr txBox="1"/>
          <p:nvPr/>
        </p:nvSpPr>
        <p:spPr>
          <a:xfrm>
            <a:off x="8396175" y="3808583"/>
            <a:ext cx="818542" cy="338554"/>
          </a:xfrm>
          <a:prstGeom prst="rect">
            <a:avLst/>
          </a:prstGeom>
          <a:noFill/>
        </p:spPr>
        <p:txBody>
          <a:bodyPr wrap="square" rtlCol="0">
            <a:spAutoFit/>
          </a:bodyPr>
          <a:lstStyle/>
          <a:p>
            <a:r>
              <a:rPr lang="zh-CN" altLang="en-US" sz="800" dirty="0">
                <a:latin typeface="宋体" panose="02010600030101010101" pitchFamily="2" charset="-122"/>
                <a:ea typeface="宋体" panose="02010600030101010101" pitchFamily="2" charset="-122"/>
              </a:rPr>
              <a:t>最后一次点击不是</a:t>
            </a:r>
            <a:r>
              <a:rPr lang="en-US" altLang="zh-CN" sz="800" dirty="0">
                <a:latin typeface="宋体" panose="02010600030101010101" pitchFamily="2" charset="-122"/>
                <a:ea typeface="宋体" panose="02010600030101010101" pitchFamily="2" charset="-122"/>
              </a:rPr>
              <a:t>item2</a:t>
            </a:r>
            <a:endParaRPr lang="zh-CN" altLang="en-US" sz="800" dirty="0">
              <a:latin typeface="宋体" panose="02010600030101010101" pitchFamily="2" charset="-122"/>
              <a:ea typeface="宋体" panose="02010600030101010101" pitchFamily="2" charset="-122"/>
            </a:endParaRPr>
          </a:p>
        </p:txBody>
      </p:sp>
      <p:sp>
        <p:nvSpPr>
          <p:cNvPr id="37" name="箭头: 右 36">
            <a:extLst>
              <a:ext uri="{FF2B5EF4-FFF2-40B4-BE49-F238E27FC236}">
                <a16:creationId xmlns:a16="http://schemas.microsoft.com/office/drawing/2014/main" id="{D890E5D9-608A-48F7-930D-1DFEB1A2644A}"/>
              </a:ext>
            </a:extLst>
          </p:cNvPr>
          <p:cNvSpPr/>
          <p:nvPr/>
        </p:nvSpPr>
        <p:spPr>
          <a:xfrm>
            <a:off x="2729228" y="1633928"/>
            <a:ext cx="394028" cy="2426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6" name="图片 5">
            <a:extLst>
              <a:ext uri="{FF2B5EF4-FFF2-40B4-BE49-F238E27FC236}">
                <a16:creationId xmlns:a16="http://schemas.microsoft.com/office/drawing/2014/main" id="{61E4A8DA-F3F8-4383-B148-57EFDFC029C1}"/>
              </a:ext>
            </a:extLst>
          </p:cNvPr>
          <p:cNvPicPr>
            <a:picLocks noChangeAspect="1"/>
          </p:cNvPicPr>
          <p:nvPr/>
        </p:nvPicPr>
        <p:blipFill>
          <a:blip r:embed="rId2"/>
          <a:stretch>
            <a:fillRect/>
          </a:stretch>
        </p:blipFill>
        <p:spPr>
          <a:xfrm>
            <a:off x="4927017" y="3129962"/>
            <a:ext cx="3438482" cy="2560037"/>
          </a:xfrm>
          <a:prstGeom prst="rect">
            <a:avLst/>
          </a:prstGeom>
        </p:spPr>
      </p:pic>
      <p:pic>
        <p:nvPicPr>
          <p:cNvPr id="8" name="图片 7">
            <a:extLst>
              <a:ext uri="{FF2B5EF4-FFF2-40B4-BE49-F238E27FC236}">
                <a16:creationId xmlns:a16="http://schemas.microsoft.com/office/drawing/2014/main" id="{1515FE30-838A-437A-9855-7032B6917407}"/>
              </a:ext>
            </a:extLst>
          </p:cNvPr>
          <p:cNvPicPr>
            <a:picLocks noChangeAspect="1"/>
          </p:cNvPicPr>
          <p:nvPr/>
        </p:nvPicPr>
        <p:blipFill>
          <a:blip r:embed="rId3"/>
          <a:stretch>
            <a:fillRect/>
          </a:stretch>
        </p:blipFill>
        <p:spPr>
          <a:xfrm>
            <a:off x="0" y="3159725"/>
            <a:ext cx="3390655" cy="2560037"/>
          </a:xfrm>
          <a:prstGeom prst="rect">
            <a:avLst/>
          </a:prstGeom>
        </p:spPr>
      </p:pic>
      <p:sp>
        <p:nvSpPr>
          <p:cNvPr id="39" name="箭头: 右 38">
            <a:extLst>
              <a:ext uri="{FF2B5EF4-FFF2-40B4-BE49-F238E27FC236}">
                <a16:creationId xmlns:a16="http://schemas.microsoft.com/office/drawing/2014/main" id="{70CCC69B-9D4F-4410-AFA6-71751E87D3D7}"/>
              </a:ext>
            </a:extLst>
          </p:cNvPr>
          <p:cNvSpPr/>
          <p:nvPr/>
        </p:nvSpPr>
        <p:spPr>
          <a:xfrm>
            <a:off x="3877540" y="4288666"/>
            <a:ext cx="609529" cy="2426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0" name="Text Box 17">
            <a:extLst>
              <a:ext uri="{FF2B5EF4-FFF2-40B4-BE49-F238E27FC236}">
                <a16:creationId xmlns:a16="http://schemas.microsoft.com/office/drawing/2014/main" id="{4E67DD4F-A297-40F1-B2F6-DC9A9A0835BD}"/>
              </a:ext>
            </a:extLst>
          </p:cNvPr>
          <p:cNvSpPr txBox="1">
            <a:spLocks noChangeArrowheads="1"/>
          </p:cNvSpPr>
          <p:nvPr/>
        </p:nvSpPr>
        <p:spPr bwMode="auto">
          <a:xfrm>
            <a:off x="477430" y="2380551"/>
            <a:ext cx="1481584" cy="404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ts val="2800"/>
              </a:lnSpc>
              <a:defRPr/>
            </a:pPr>
            <a:r>
              <a:rPr lang="zh-CN" altLang="en-US" sz="2000"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召回结果</a:t>
            </a:r>
            <a:endParaRPr lang="zh-CN" altLang="en-US" sz="2000" kern="0" dirty="0">
              <a:solidFill>
                <a:srgbClr val="000000"/>
              </a:solidFill>
              <a:latin typeface="黑体" panose="02010609060101010101" pitchFamily="49" charset="-122"/>
              <a:ea typeface="黑体" panose="02010609060101010101" pitchFamily="49" charset="-122"/>
            </a:endParaRPr>
          </a:p>
        </p:txBody>
      </p:sp>
      <p:sp>
        <p:nvSpPr>
          <p:cNvPr id="41" name="箭头: 右 40">
            <a:extLst>
              <a:ext uri="{FF2B5EF4-FFF2-40B4-BE49-F238E27FC236}">
                <a16:creationId xmlns:a16="http://schemas.microsoft.com/office/drawing/2014/main" id="{FFBC8054-7D12-4F96-B35D-0B61DE4BD3E3}"/>
              </a:ext>
            </a:extLst>
          </p:cNvPr>
          <p:cNvSpPr/>
          <p:nvPr/>
        </p:nvSpPr>
        <p:spPr>
          <a:xfrm rot="5400000">
            <a:off x="1086897" y="2842892"/>
            <a:ext cx="262651" cy="246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2" name="箭头: 右 41">
            <a:extLst>
              <a:ext uri="{FF2B5EF4-FFF2-40B4-BE49-F238E27FC236}">
                <a16:creationId xmlns:a16="http://schemas.microsoft.com/office/drawing/2014/main" id="{97A81FD3-6E88-42D7-93D3-E36541481E4B}"/>
              </a:ext>
            </a:extLst>
          </p:cNvPr>
          <p:cNvSpPr/>
          <p:nvPr/>
        </p:nvSpPr>
        <p:spPr>
          <a:xfrm rot="5400000">
            <a:off x="3726330" y="3341612"/>
            <a:ext cx="911947" cy="246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矩形 8">
            <a:extLst>
              <a:ext uri="{FF2B5EF4-FFF2-40B4-BE49-F238E27FC236}">
                <a16:creationId xmlns:a16="http://schemas.microsoft.com/office/drawing/2014/main" id="{6B962111-B653-41D6-A038-1945D46EC294}"/>
              </a:ext>
            </a:extLst>
          </p:cNvPr>
          <p:cNvSpPr/>
          <p:nvPr/>
        </p:nvSpPr>
        <p:spPr>
          <a:xfrm>
            <a:off x="3390655" y="683674"/>
            <a:ext cx="5753345" cy="226464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664725811"/>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箭头3">
            <a:extLst>
              <a:ext uri="{FF2B5EF4-FFF2-40B4-BE49-F238E27FC236}">
                <a16:creationId xmlns:a16="http://schemas.microsoft.com/office/drawing/2014/main" id="{F38341E4-98A1-4B63-943B-8EE7E8901CFF}"/>
              </a:ext>
            </a:extLst>
          </p:cNvPr>
          <p:cNvSpPr>
            <a:spLocks noChangeArrowheads="1"/>
          </p:cNvSpPr>
          <p:nvPr/>
        </p:nvSpPr>
        <p:spPr bwMode="auto">
          <a:xfrm flipV="1">
            <a:off x="3627749" y="4194618"/>
            <a:ext cx="1092200" cy="1079304"/>
          </a:xfrm>
          <a:custGeom>
            <a:avLst/>
            <a:gdLst/>
            <a:ahLst/>
            <a:cxnLst>
              <a:cxn ang="0">
                <a:pos x="118" y="1044"/>
              </a:cxn>
              <a:cxn ang="0">
                <a:pos x="128" y="340"/>
              </a:cxn>
              <a:cxn ang="0">
                <a:pos x="264" y="210"/>
              </a:cxn>
              <a:cxn ang="0">
                <a:pos x="720" y="202"/>
              </a:cxn>
              <a:cxn ang="0">
                <a:pos x="720" y="320"/>
              </a:cxn>
              <a:cxn ang="0">
                <a:pos x="933" y="153"/>
              </a:cxn>
              <a:cxn ang="0">
                <a:pos x="712" y="0"/>
              </a:cxn>
              <a:cxn ang="0">
                <a:pos x="714" y="92"/>
              </a:cxn>
              <a:cxn ang="0">
                <a:pos x="234" y="94"/>
              </a:cxn>
              <a:cxn ang="0">
                <a:pos x="0" y="298"/>
              </a:cxn>
              <a:cxn ang="0">
                <a:pos x="0" y="1058"/>
              </a:cxn>
              <a:cxn ang="0">
                <a:pos x="118" y="1044"/>
              </a:cxn>
            </a:cxnLst>
            <a:rect l="0" t="0" r="r" b="b"/>
            <a:pathLst>
              <a:path w="933" h="1182">
                <a:moveTo>
                  <a:pt x="118" y="1044"/>
                </a:moveTo>
                <a:lnTo>
                  <a:pt x="128" y="340"/>
                </a:lnTo>
                <a:cubicBezTo>
                  <a:pt x="134" y="214"/>
                  <a:pt x="182" y="212"/>
                  <a:pt x="264" y="210"/>
                </a:cubicBezTo>
                <a:lnTo>
                  <a:pt x="720" y="202"/>
                </a:lnTo>
                <a:lnTo>
                  <a:pt x="720" y="320"/>
                </a:lnTo>
                <a:lnTo>
                  <a:pt x="933" y="153"/>
                </a:lnTo>
                <a:lnTo>
                  <a:pt x="712" y="0"/>
                </a:lnTo>
                <a:lnTo>
                  <a:pt x="714" y="92"/>
                </a:lnTo>
                <a:cubicBezTo>
                  <a:pt x="714" y="92"/>
                  <a:pt x="406" y="94"/>
                  <a:pt x="234" y="94"/>
                </a:cubicBezTo>
                <a:cubicBezTo>
                  <a:pt x="60" y="96"/>
                  <a:pt x="2" y="156"/>
                  <a:pt x="0" y="298"/>
                </a:cubicBezTo>
                <a:lnTo>
                  <a:pt x="0" y="1058"/>
                </a:lnTo>
                <a:cubicBezTo>
                  <a:pt x="20" y="1182"/>
                  <a:pt x="93" y="1170"/>
                  <a:pt x="118" y="1044"/>
                </a:cubicBezTo>
                <a:close/>
              </a:path>
            </a:pathLst>
          </a:custGeom>
          <a:solidFill>
            <a:srgbClr val="92D050"/>
          </a:solidFill>
          <a:ln w="9525">
            <a:noFill/>
            <a:round/>
            <a:headEnd/>
            <a:tailEnd/>
          </a:ln>
        </p:spPr>
        <p:txBody>
          <a:bodyPr wrap="none" lIns="82815" tIns="41407" rIns="82815" bIns="41407" anchor="ctr"/>
          <a:lstStyle/>
          <a:p>
            <a:endParaRPr lang="zh-CN" altLang="en-US" sz="1200" dirty="0">
              <a:solidFill>
                <a:srgbClr val="000000"/>
              </a:solidFill>
              <a:latin typeface="Times New Roman" panose="02020603050405020304" pitchFamily="18" charset="0"/>
              <a:ea typeface="黑体" panose="02010609060101010101" pitchFamily="49" charset="-122"/>
            </a:endParaRPr>
          </a:p>
        </p:txBody>
      </p:sp>
      <p:sp>
        <p:nvSpPr>
          <p:cNvPr id="56" name="箭头1">
            <a:extLst>
              <a:ext uri="{FF2B5EF4-FFF2-40B4-BE49-F238E27FC236}">
                <a16:creationId xmlns:a16="http://schemas.microsoft.com/office/drawing/2014/main" id="{A7B8398C-11DC-4B2D-AA7E-16AAF9A7A90E}"/>
              </a:ext>
            </a:extLst>
          </p:cNvPr>
          <p:cNvSpPr>
            <a:spLocks noChangeArrowheads="1"/>
          </p:cNvSpPr>
          <p:nvPr/>
        </p:nvSpPr>
        <p:spPr bwMode="auto">
          <a:xfrm>
            <a:off x="3641167" y="3568162"/>
            <a:ext cx="1092200" cy="1295598"/>
          </a:xfrm>
          <a:custGeom>
            <a:avLst/>
            <a:gdLst/>
            <a:ahLst/>
            <a:cxnLst>
              <a:cxn ang="0">
                <a:pos x="118" y="1044"/>
              </a:cxn>
              <a:cxn ang="0">
                <a:pos x="128" y="340"/>
              </a:cxn>
              <a:cxn ang="0">
                <a:pos x="264" y="210"/>
              </a:cxn>
              <a:cxn ang="0">
                <a:pos x="720" y="202"/>
              </a:cxn>
              <a:cxn ang="0">
                <a:pos x="720" y="320"/>
              </a:cxn>
              <a:cxn ang="0">
                <a:pos x="933" y="153"/>
              </a:cxn>
              <a:cxn ang="0">
                <a:pos x="712" y="0"/>
              </a:cxn>
              <a:cxn ang="0">
                <a:pos x="714" y="92"/>
              </a:cxn>
              <a:cxn ang="0">
                <a:pos x="234" y="94"/>
              </a:cxn>
              <a:cxn ang="0">
                <a:pos x="0" y="298"/>
              </a:cxn>
              <a:cxn ang="0">
                <a:pos x="0" y="1058"/>
              </a:cxn>
              <a:cxn ang="0">
                <a:pos x="118" y="1044"/>
              </a:cxn>
            </a:cxnLst>
            <a:rect l="0" t="0" r="r" b="b"/>
            <a:pathLst>
              <a:path w="933" h="1182">
                <a:moveTo>
                  <a:pt x="118" y="1044"/>
                </a:moveTo>
                <a:lnTo>
                  <a:pt x="128" y="340"/>
                </a:lnTo>
                <a:cubicBezTo>
                  <a:pt x="134" y="214"/>
                  <a:pt x="182" y="212"/>
                  <a:pt x="264" y="210"/>
                </a:cubicBezTo>
                <a:lnTo>
                  <a:pt x="720" y="202"/>
                </a:lnTo>
                <a:lnTo>
                  <a:pt x="720" y="320"/>
                </a:lnTo>
                <a:lnTo>
                  <a:pt x="933" y="153"/>
                </a:lnTo>
                <a:lnTo>
                  <a:pt x="712" y="0"/>
                </a:lnTo>
                <a:lnTo>
                  <a:pt x="714" y="92"/>
                </a:lnTo>
                <a:cubicBezTo>
                  <a:pt x="714" y="92"/>
                  <a:pt x="406" y="94"/>
                  <a:pt x="234" y="94"/>
                </a:cubicBezTo>
                <a:cubicBezTo>
                  <a:pt x="60" y="96"/>
                  <a:pt x="2" y="156"/>
                  <a:pt x="0" y="298"/>
                </a:cubicBezTo>
                <a:lnTo>
                  <a:pt x="0" y="1058"/>
                </a:lnTo>
                <a:cubicBezTo>
                  <a:pt x="20" y="1182"/>
                  <a:pt x="93" y="1170"/>
                  <a:pt x="118" y="1044"/>
                </a:cubicBezTo>
                <a:close/>
              </a:path>
            </a:pathLst>
          </a:custGeom>
          <a:solidFill>
            <a:srgbClr val="92D050"/>
          </a:solidFill>
          <a:ln w="9525">
            <a:noFill/>
            <a:round/>
            <a:headEnd/>
            <a:tailEnd/>
          </a:ln>
        </p:spPr>
        <p:txBody>
          <a:bodyPr wrap="none" lIns="82815" tIns="41407" rIns="82815" bIns="41407" anchor="ctr"/>
          <a:lstStyle/>
          <a:p>
            <a:endParaRPr lang="zh-CN" altLang="en-US" sz="1200" dirty="0">
              <a:solidFill>
                <a:srgbClr val="000000"/>
              </a:solidFill>
              <a:latin typeface="Times New Roman" panose="02020603050405020304" pitchFamily="18" charset="0"/>
              <a:ea typeface="黑体" panose="02010609060101010101" pitchFamily="49" charset="-122"/>
            </a:endParaRPr>
          </a:p>
        </p:txBody>
      </p:sp>
      <p:sp>
        <p:nvSpPr>
          <p:cNvPr id="4" name="文本框 3">
            <a:extLst>
              <a:ext uri="{FF2B5EF4-FFF2-40B4-BE49-F238E27FC236}">
                <a16:creationId xmlns:a16="http://schemas.microsoft.com/office/drawing/2014/main" id="{B22B3E51-3B20-42FD-BB80-61CF682A55F0}"/>
              </a:ext>
            </a:extLst>
          </p:cNvPr>
          <p:cNvSpPr txBox="1"/>
          <p:nvPr/>
        </p:nvSpPr>
        <p:spPr>
          <a:xfrm>
            <a:off x="0" y="683674"/>
            <a:ext cx="3166557" cy="369332"/>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数据集的划分与负采样</a:t>
            </a:r>
          </a:p>
        </p:txBody>
      </p:sp>
      <p:sp>
        <p:nvSpPr>
          <p:cNvPr id="32" name="文本框 31">
            <a:extLst>
              <a:ext uri="{FF2B5EF4-FFF2-40B4-BE49-F238E27FC236}">
                <a16:creationId xmlns:a16="http://schemas.microsoft.com/office/drawing/2014/main" id="{7AD65918-1430-465D-838B-B10BEBF1490F}"/>
              </a:ext>
            </a:extLst>
          </p:cNvPr>
          <p:cNvSpPr txBox="1"/>
          <p:nvPr/>
        </p:nvSpPr>
        <p:spPr>
          <a:xfrm>
            <a:off x="555673" y="182880"/>
            <a:ext cx="3291841" cy="36830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新闻推荐</a:t>
            </a:r>
            <a:r>
              <a:rPr lang="en-US" altLang="zh-CN" b="1" dirty="0">
                <a:latin typeface="宋体" panose="02010600030101010101" pitchFamily="2" charset="-122"/>
                <a:ea typeface="宋体" panose="02010600030101010101" pitchFamily="2" charset="-122"/>
              </a:rPr>
              <a:t>-</a:t>
            </a:r>
            <a:r>
              <a:rPr lang="zh-CN" altLang="en-US" b="1" dirty="0">
                <a:latin typeface="宋体" panose="02010600030101010101" pitchFamily="2" charset="-122"/>
                <a:ea typeface="宋体" panose="02010600030101010101" pitchFamily="2" charset="-122"/>
              </a:rPr>
              <a:t>特征工程</a:t>
            </a:r>
            <a:endParaRPr lang="zh-CN" b="1" dirty="0">
              <a:latin typeface="宋体" panose="02010600030101010101" pitchFamily="2" charset="-122"/>
              <a:ea typeface="宋体" panose="02010600030101010101" pitchFamily="2" charset="-122"/>
            </a:endParaRPr>
          </a:p>
        </p:txBody>
      </p:sp>
      <p:sp>
        <p:nvSpPr>
          <p:cNvPr id="33" name="文本框 32">
            <a:extLst>
              <a:ext uri="{FF2B5EF4-FFF2-40B4-BE49-F238E27FC236}">
                <a16:creationId xmlns:a16="http://schemas.microsoft.com/office/drawing/2014/main" id="{EC1A13EF-41F1-41B1-8D75-22F2C9642F04}"/>
              </a:ext>
            </a:extLst>
          </p:cNvPr>
          <p:cNvSpPr txBox="1"/>
          <p:nvPr/>
        </p:nvSpPr>
        <p:spPr>
          <a:xfrm>
            <a:off x="79612" y="1913095"/>
            <a:ext cx="2782995" cy="584775"/>
          </a:xfrm>
          <a:prstGeom prst="rect">
            <a:avLst/>
          </a:prstGeom>
          <a:noFill/>
        </p:spPr>
        <p:txBody>
          <a:bodyPr wrap="square" rtlCol="0">
            <a:spAutoFit/>
          </a:bodyPr>
          <a:lstStyle/>
          <a:p>
            <a:pPr marL="285750" indent="-285750">
              <a:buFont typeface="Wingdings" panose="05000000000000000000" pitchFamily="2" charset="2"/>
              <a:buChar char="Ø"/>
            </a:pPr>
            <a:r>
              <a:rPr lang="en-US" altLang="zh-CN" sz="1600" b="1" dirty="0">
                <a:latin typeface="宋体" panose="02010600030101010101" pitchFamily="2" charset="-122"/>
                <a:ea typeface="宋体" panose="02010600030101010101" pitchFamily="2" charset="-122"/>
              </a:rPr>
              <a:t>Train_click_log.csv</a:t>
            </a:r>
          </a:p>
          <a:p>
            <a:pPr marL="285750" indent="-285750">
              <a:buFont typeface="Wingdings" panose="05000000000000000000" pitchFamily="2" charset="2"/>
              <a:buChar char="Ø"/>
            </a:pPr>
            <a:r>
              <a:rPr lang="en-US" altLang="zh-CN" sz="1600" b="1" dirty="0">
                <a:latin typeface="宋体" panose="02010600030101010101" pitchFamily="2" charset="-122"/>
                <a:ea typeface="宋体" panose="02010600030101010101" pitchFamily="2" charset="-122"/>
              </a:rPr>
              <a:t>Test_click_log.csv</a:t>
            </a:r>
            <a:endParaRPr lang="zh-CN" altLang="en-US" sz="1600" b="1" dirty="0">
              <a:latin typeface="宋体" panose="02010600030101010101" pitchFamily="2" charset="-122"/>
              <a:ea typeface="宋体" panose="02010600030101010101" pitchFamily="2" charset="-122"/>
            </a:endParaRPr>
          </a:p>
        </p:txBody>
      </p:sp>
      <p:pic>
        <p:nvPicPr>
          <p:cNvPr id="6" name="图片 5">
            <a:extLst>
              <a:ext uri="{FF2B5EF4-FFF2-40B4-BE49-F238E27FC236}">
                <a16:creationId xmlns:a16="http://schemas.microsoft.com/office/drawing/2014/main" id="{61E4A8DA-F3F8-4383-B148-57EFDFC029C1}"/>
              </a:ext>
            </a:extLst>
          </p:cNvPr>
          <p:cNvPicPr>
            <a:picLocks noChangeAspect="1"/>
          </p:cNvPicPr>
          <p:nvPr/>
        </p:nvPicPr>
        <p:blipFill>
          <a:blip r:embed="rId2"/>
          <a:stretch>
            <a:fillRect/>
          </a:stretch>
        </p:blipFill>
        <p:spPr>
          <a:xfrm>
            <a:off x="886000" y="3186502"/>
            <a:ext cx="3301267" cy="2457877"/>
          </a:xfrm>
          <a:prstGeom prst="rect">
            <a:avLst/>
          </a:prstGeom>
        </p:spPr>
      </p:pic>
      <p:sp>
        <p:nvSpPr>
          <p:cNvPr id="40" name="Text Box 17">
            <a:extLst>
              <a:ext uri="{FF2B5EF4-FFF2-40B4-BE49-F238E27FC236}">
                <a16:creationId xmlns:a16="http://schemas.microsoft.com/office/drawing/2014/main" id="{4E67DD4F-A297-40F1-B2F6-DC9A9A0835BD}"/>
              </a:ext>
            </a:extLst>
          </p:cNvPr>
          <p:cNvSpPr txBox="1">
            <a:spLocks noChangeArrowheads="1"/>
          </p:cNvSpPr>
          <p:nvPr/>
        </p:nvSpPr>
        <p:spPr bwMode="auto">
          <a:xfrm>
            <a:off x="-118607" y="3658919"/>
            <a:ext cx="662192" cy="1841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ts val="2800"/>
              </a:lnSpc>
              <a:defRPr/>
            </a:pPr>
            <a:r>
              <a:rPr lang="zh-CN" altLang="en-US" sz="2000" kern="0" dirty="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监督数据集</a:t>
            </a:r>
            <a:endParaRPr lang="zh-CN" altLang="en-US" sz="2000" kern="0" dirty="0">
              <a:solidFill>
                <a:srgbClr val="000000"/>
              </a:solidFill>
              <a:latin typeface="黑体" panose="02010609060101010101" pitchFamily="49" charset="-122"/>
              <a:ea typeface="黑体" panose="02010609060101010101" pitchFamily="49" charset="-122"/>
            </a:endParaRPr>
          </a:p>
        </p:txBody>
      </p:sp>
      <p:sp>
        <p:nvSpPr>
          <p:cNvPr id="41" name="箭头: 右 40">
            <a:extLst>
              <a:ext uri="{FF2B5EF4-FFF2-40B4-BE49-F238E27FC236}">
                <a16:creationId xmlns:a16="http://schemas.microsoft.com/office/drawing/2014/main" id="{FFBC8054-7D12-4F96-B35D-0B61DE4BD3E3}"/>
              </a:ext>
            </a:extLst>
          </p:cNvPr>
          <p:cNvSpPr/>
          <p:nvPr/>
        </p:nvSpPr>
        <p:spPr>
          <a:xfrm>
            <a:off x="543585" y="4348632"/>
            <a:ext cx="262651" cy="246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3" name="矩形: 圆角 42">
            <a:extLst>
              <a:ext uri="{FF2B5EF4-FFF2-40B4-BE49-F238E27FC236}">
                <a16:creationId xmlns:a16="http://schemas.microsoft.com/office/drawing/2014/main" id="{994DFC83-4A85-4A64-96F0-43A92E5C4A15}"/>
              </a:ext>
            </a:extLst>
          </p:cNvPr>
          <p:cNvSpPr/>
          <p:nvPr/>
        </p:nvSpPr>
        <p:spPr>
          <a:xfrm>
            <a:off x="794760" y="1112459"/>
            <a:ext cx="6785014" cy="368300"/>
          </a:xfrm>
          <a:prstGeom prst="roundRect">
            <a:avLst/>
          </a:prstGeom>
          <a:gradFill rotWithShape="1">
            <a:gsLst>
              <a:gs pos="0">
                <a:srgbClr val="AAEFD1">
                  <a:tint val="50000"/>
                  <a:satMod val="300000"/>
                </a:srgbClr>
              </a:gs>
              <a:gs pos="35000">
                <a:srgbClr val="AAEFD1">
                  <a:tint val="37000"/>
                  <a:satMod val="300000"/>
                </a:srgbClr>
              </a:gs>
              <a:gs pos="100000">
                <a:srgbClr val="AAEFD1">
                  <a:tint val="15000"/>
                  <a:satMod val="350000"/>
                </a:srgbClr>
              </a:gs>
            </a:gsLst>
            <a:lin ang="16200000" scaled="1"/>
          </a:gradFill>
          <a:ln w="19050" cap="flat" cmpd="sng" algn="ctr">
            <a:solidFill>
              <a:srgbClr val="00E4A8">
                <a:lumMod val="7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1" lang="zh-CN" altLang="en-US" sz="1600" b="1" i="0" u="none" strike="noStrike" kern="0" cap="none" spc="0" normalizeH="0" baseline="0" noProof="0" dirty="0">
                <a:ln>
                  <a:noFill/>
                </a:ln>
                <a:solidFill>
                  <a:srgbClr val="000000"/>
                </a:solidFill>
                <a:effectLst/>
                <a:uLnTx/>
                <a:uFillTx/>
                <a:latin typeface="Tahoma"/>
                <a:ea typeface="黑体"/>
                <a:cs typeface="+mn-cs"/>
              </a:rPr>
              <a:t>这里提前划分好了训练集、验证集和测试集，减少排序特征制作的压力</a:t>
            </a:r>
          </a:p>
        </p:txBody>
      </p:sp>
      <p:sp>
        <p:nvSpPr>
          <p:cNvPr id="44" name="文本框 43">
            <a:extLst>
              <a:ext uri="{FF2B5EF4-FFF2-40B4-BE49-F238E27FC236}">
                <a16:creationId xmlns:a16="http://schemas.microsoft.com/office/drawing/2014/main" id="{ED0FFC87-63C3-48C8-9A04-7B7BB0630583}"/>
              </a:ext>
            </a:extLst>
          </p:cNvPr>
          <p:cNvSpPr txBox="1"/>
          <p:nvPr/>
        </p:nvSpPr>
        <p:spPr>
          <a:xfrm>
            <a:off x="3665872" y="1642829"/>
            <a:ext cx="2621652" cy="584775"/>
          </a:xfrm>
          <a:prstGeom prst="rect">
            <a:avLst/>
          </a:prstGeom>
          <a:noFill/>
        </p:spPr>
        <p:txBody>
          <a:bodyPr wrap="square" rtlCol="0">
            <a:spAutoFit/>
          </a:bodyPr>
          <a:lstStyle/>
          <a:p>
            <a:pPr marL="285750" indent="-285750">
              <a:buFont typeface="Wingdings" panose="05000000000000000000" pitchFamily="2" charset="2"/>
              <a:buChar char="Ø"/>
            </a:pPr>
            <a:r>
              <a:rPr lang="en-US" altLang="zh-CN" sz="1600" b="1" dirty="0" err="1">
                <a:latin typeface="宋体" panose="02010600030101010101" pitchFamily="2" charset="-122"/>
                <a:ea typeface="宋体" panose="02010600030101010101" pitchFamily="2" charset="-122"/>
              </a:rPr>
              <a:t>click_trn</a:t>
            </a:r>
            <a:r>
              <a:rPr lang="en-US" altLang="zh-CN" sz="1600" b="1" dirty="0">
                <a:latin typeface="宋体" panose="02010600030101010101" pitchFamily="2" charset="-122"/>
                <a:ea typeface="宋体" panose="02010600030101010101" pitchFamily="2" charset="-122"/>
              </a:rPr>
              <a:t>, </a:t>
            </a:r>
            <a:r>
              <a:rPr lang="en-US" altLang="zh-CN" sz="1600" b="1" dirty="0" err="1">
                <a:latin typeface="宋体" panose="02010600030101010101" pitchFamily="2" charset="-122"/>
                <a:ea typeface="宋体" panose="02010600030101010101" pitchFamily="2" charset="-122"/>
              </a:rPr>
              <a:t>click_val</a:t>
            </a:r>
            <a:endParaRPr lang="en-US" altLang="zh-CN" sz="1600" b="1" dirty="0">
              <a:latin typeface="宋体" panose="02010600030101010101" pitchFamily="2" charset="-122"/>
              <a:ea typeface="宋体" panose="02010600030101010101" pitchFamily="2" charset="-122"/>
            </a:endParaRPr>
          </a:p>
          <a:p>
            <a:pPr marL="285750" indent="-285750">
              <a:buFont typeface="Wingdings" panose="05000000000000000000" pitchFamily="2" charset="2"/>
              <a:buChar char="Ø"/>
            </a:pPr>
            <a:r>
              <a:rPr lang="en-US" altLang="zh-CN" sz="1600" b="1" dirty="0" err="1">
                <a:latin typeface="宋体" panose="02010600030101010101" pitchFamily="2" charset="-122"/>
                <a:ea typeface="宋体" panose="02010600030101010101" pitchFamily="2" charset="-122"/>
              </a:rPr>
              <a:t>click_tst</a:t>
            </a:r>
            <a:endParaRPr lang="zh-CN" altLang="en-US" sz="1600" b="1" dirty="0">
              <a:latin typeface="宋体" panose="02010600030101010101" pitchFamily="2" charset="-122"/>
              <a:ea typeface="宋体" panose="02010600030101010101" pitchFamily="2" charset="-122"/>
            </a:endParaRPr>
          </a:p>
        </p:txBody>
      </p:sp>
      <p:sp>
        <p:nvSpPr>
          <p:cNvPr id="47" name="Freeform 6">
            <a:extLst>
              <a:ext uri="{FF2B5EF4-FFF2-40B4-BE49-F238E27FC236}">
                <a16:creationId xmlns:a16="http://schemas.microsoft.com/office/drawing/2014/main" id="{3235792B-0CA9-452B-AFE5-7319F79CAF2D}"/>
              </a:ext>
            </a:extLst>
          </p:cNvPr>
          <p:cNvSpPr>
            <a:spLocks/>
          </p:cNvSpPr>
          <p:nvPr/>
        </p:nvSpPr>
        <p:spPr bwMode="gray">
          <a:xfrm rot="12215728">
            <a:off x="2777949" y="1605120"/>
            <a:ext cx="747424" cy="708752"/>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rgbClr val="0E35DA"/>
          </a:solidFill>
          <a:ln w="0">
            <a:noFill/>
            <a:prstDash val="solid"/>
            <a:round/>
            <a:headEnd/>
            <a:tailEnd/>
          </a:ln>
        </p:spPr>
        <p:txBody>
          <a:bodyPr/>
          <a:lstStyle/>
          <a:p>
            <a:pPr>
              <a:defRPr/>
            </a:pPr>
            <a:endParaRPr lang="zh-CN" altLang="en-US">
              <a:latin typeface="Times New Roman" panose="02020603050405020304" pitchFamily="18" charset="0"/>
              <a:ea typeface="黑体" panose="02010609060101010101" pitchFamily="49" charset="-122"/>
            </a:endParaRPr>
          </a:p>
        </p:txBody>
      </p:sp>
      <p:sp>
        <p:nvSpPr>
          <p:cNvPr id="48" name="Freeform 21">
            <a:extLst>
              <a:ext uri="{FF2B5EF4-FFF2-40B4-BE49-F238E27FC236}">
                <a16:creationId xmlns:a16="http://schemas.microsoft.com/office/drawing/2014/main" id="{7FA64D58-1EA3-462C-BCBD-CB8A72F55F7F}"/>
              </a:ext>
            </a:extLst>
          </p:cNvPr>
          <p:cNvSpPr>
            <a:spLocks/>
          </p:cNvSpPr>
          <p:nvPr/>
        </p:nvSpPr>
        <p:spPr bwMode="gray">
          <a:xfrm rot="20995130" flipH="1">
            <a:off x="2733748" y="2162555"/>
            <a:ext cx="706923" cy="821049"/>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zh-CN" altLang="en-US">
              <a:latin typeface="Times New Roman" panose="02020603050405020304" pitchFamily="18" charset="0"/>
              <a:ea typeface="黑体" panose="02010609060101010101" pitchFamily="49" charset="-122"/>
            </a:endParaRPr>
          </a:p>
        </p:txBody>
      </p:sp>
      <p:sp>
        <p:nvSpPr>
          <p:cNvPr id="54" name="文本框 53">
            <a:extLst>
              <a:ext uri="{FF2B5EF4-FFF2-40B4-BE49-F238E27FC236}">
                <a16:creationId xmlns:a16="http://schemas.microsoft.com/office/drawing/2014/main" id="{A4B2401F-76BE-4194-8369-DF3671B63D4F}"/>
              </a:ext>
            </a:extLst>
          </p:cNvPr>
          <p:cNvSpPr txBox="1"/>
          <p:nvPr/>
        </p:nvSpPr>
        <p:spPr>
          <a:xfrm>
            <a:off x="3665872" y="2317052"/>
            <a:ext cx="2493465" cy="584775"/>
          </a:xfrm>
          <a:prstGeom prst="rect">
            <a:avLst/>
          </a:prstGeom>
          <a:noFill/>
        </p:spPr>
        <p:txBody>
          <a:bodyPr wrap="square" rtlCol="0">
            <a:spAutoFit/>
          </a:bodyPr>
          <a:lstStyle/>
          <a:p>
            <a:pPr marL="285750" indent="-285750">
              <a:buFont typeface="Wingdings" panose="05000000000000000000" pitchFamily="2" charset="2"/>
              <a:buChar char="Ø"/>
            </a:pPr>
            <a:r>
              <a:rPr lang="en-US" altLang="zh-CN" sz="1600" b="1" dirty="0" err="1">
                <a:latin typeface="宋体" panose="02010600030101010101" pitchFamily="2" charset="-122"/>
                <a:ea typeface="宋体" panose="02010600030101010101" pitchFamily="2" charset="-122"/>
              </a:rPr>
              <a:t>click_trn</a:t>
            </a:r>
            <a:r>
              <a:rPr lang="en-US" altLang="zh-CN" sz="1600" b="1" dirty="0">
                <a:latin typeface="宋体" panose="02010600030101010101" pitchFamily="2" charset="-122"/>
                <a:ea typeface="宋体" panose="02010600030101010101" pitchFamily="2" charset="-122"/>
              </a:rPr>
              <a:t>, None</a:t>
            </a:r>
          </a:p>
          <a:p>
            <a:pPr marL="285750" indent="-285750">
              <a:buFont typeface="Wingdings" panose="05000000000000000000" pitchFamily="2" charset="2"/>
              <a:buChar char="Ø"/>
            </a:pPr>
            <a:r>
              <a:rPr lang="en-US" altLang="zh-CN" sz="1600" b="1" dirty="0" err="1">
                <a:latin typeface="宋体" panose="02010600030101010101" pitchFamily="2" charset="-122"/>
                <a:ea typeface="宋体" panose="02010600030101010101" pitchFamily="2" charset="-122"/>
              </a:rPr>
              <a:t>click_tst</a:t>
            </a:r>
            <a:endParaRPr lang="zh-CN" altLang="en-US" sz="1600" b="1" dirty="0">
              <a:latin typeface="宋体" panose="02010600030101010101" pitchFamily="2" charset="-122"/>
              <a:ea typeface="宋体" panose="02010600030101010101" pitchFamily="2" charset="-122"/>
            </a:endParaRPr>
          </a:p>
        </p:txBody>
      </p:sp>
      <p:sp>
        <p:nvSpPr>
          <p:cNvPr id="2" name="文本框 1">
            <a:extLst>
              <a:ext uri="{FF2B5EF4-FFF2-40B4-BE49-F238E27FC236}">
                <a16:creationId xmlns:a16="http://schemas.microsoft.com/office/drawing/2014/main" id="{31EE59D8-F6ED-4BD1-A7B8-75E2384FA5D8}"/>
              </a:ext>
            </a:extLst>
          </p:cNvPr>
          <p:cNvSpPr txBox="1"/>
          <p:nvPr/>
        </p:nvSpPr>
        <p:spPr>
          <a:xfrm>
            <a:off x="2697240" y="2081700"/>
            <a:ext cx="739305" cy="307777"/>
          </a:xfrm>
          <a:prstGeom prst="rect">
            <a:avLst/>
          </a:prstGeom>
          <a:noFill/>
        </p:spPr>
        <p:txBody>
          <a:bodyPr wrap="none" rtlCol="0">
            <a:spAutoFit/>
          </a:bodyPr>
          <a:lstStyle/>
          <a:p>
            <a:r>
              <a:rPr lang="en-US" altLang="zh-CN" sz="1400" b="1" dirty="0">
                <a:solidFill>
                  <a:srgbClr val="FF0000"/>
                </a:solidFill>
                <a:latin typeface="Times New Roman" panose="02020603050405020304" pitchFamily="18" charset="0"/>
                <a:cs typeface="Times New Roman" panose="02020603050405020304" pitchFamily="18" charset="0"/>
              </a:rPr>
              <a:t>Offline</a:t>
            </a:r>
            <a:endParaRPr lang="zh-CN" altLang="en-US" sz="1400" b="1" dirty="0">
              <a:solidFill>
                <a:srgbClr val="FF0000"/>
              </a:solidFill>
              <a:latin typeface="Times New Roman" panose="02020603050405020304" pitchFamily="18" charset="0"/>
              <a:cs typeface="Times New Roman" panose="02020603050405020304" pitchFamily="18" charset="0"/>
            </a:endParaRPr>
          </a:p>
        </p:txBody>
      </p:sp>
      <p:pic>
        <p:nvPicPr>
          <p:cNvPr id="3" name="图片 2">
            <a:extLst>
              <a:ext uri="{FF2B5EF4-FFF2-40B4-BE49-F238E27FC236}">
                <a16:creationId xmlns:a16="http://schemas.microsoft.com/office/drawing/2014/main" id="{0C1127BD-3718-45B0-8D55-B1019BB82F08}"/>
              </a:ext>
            </a:extLst>
          </p:cNvPr>
          <p:cNvPicPr>
            <a:picLocks noChangeAspect="1"/>
          </p:cNvPicPr>
          <p:nvPr/>
        </p:nvPicPr>
        <p:blipFill>
          <a:blip r:embed="rId3"/>
          <a:stretch>
            <a:fillRect/>
          </a:stretch>
        </p:blipFill>
        <p:spPr>
          <a:xfrm>
            <a:off x="4836760" y="3039137"/>
            <a:ext cx="2824125" cy="1314145"/>
          </a:xfrm>
          <a:prstGeom prst="rect">
            <a:avLst/>
          </a:prstGeom>
        </p:spPr>
      </p:pic>
      <p:pic>
        <p:nvPicPr>
          <p:cNvPr id="5" name="图片 4">
            <a:extLst>
              <a:ext uri="{FF2B5EF4-FFF2-40B4-BE49-F238E27FC236}">
                <a16:creationId xmlns:a16="http://schemas.microsoft.com/office/drawing/2014/main" id="{E2D1EC07-0E9A-4CF7-B4F6-BF8103DAFC74}"/>
              </a:ext>
            </a:extLst>
          </p:cNvPr>
          <p:cNvPicPr>
            <a:picLocks noChangeAspect="1"/>
          </p:cNvPicPr>
          <p:nvPr/>
        </p:nvPicPr>
        <p:blipFill>
          <a:blip r:embed="rId4"/>
          <a:stretch>
            <a:fillRect/>
          </a:stretch>
        </p:blipFill>
        <p:spPr>
          <a:xfrm>
            <a:off x="4836759" y="4425739"/>
            <a:ext cx="2824125" cy="1285567"/>
          </a:xfrm>
          <a:prstGeom prst="rect">
            <a:avLst/>
          </a:prstGeom>
        </p:spPr>
      </p:pic>
      <p:sp>
        <p:nvSpPr>
          <p:cNvPr id="57" name="箭头: 右 56">
            <a:extLst>
              <a:ext uri="{FF2B5EF4-FFF2-40B4-BE49-F238E27FC236}">
                <a16:creationId xmlns:a16="http://schemas.microsoft.com/office/drawing/2014/main" id="{FE4DDF54-9875-470F-8329-5A1AC9CB8FFB}"/>
              </a:ext>
            </a:extLst>
          </p:cNvPr>
          <p:cNvSpPr/>
          <p:nvPr/>
        </p:nvSpPr>
        <p:spPr>
          <a:xfrm rot="5400000">
            <a:off x="4317490" y="2915953"/>
            <a:ext cx="262651" cy="246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2" name="图片 11">
            <a:extLst>
              <a:ext uri="{FF2B5EF4-FFF2-40B4-BE49-F238E27FC236}">
                <a16:creationId xmlns:a16="http://schemas.microsoft.com/office/drawing/2014/main" id="{D6D6EF04-9C3A-4C3D-AD6B-0ABF31DC129A}"/>
              </a:ext>
            </a:extLst>
          </p:cNvPr>
          <p:cNvPicPr>
            <a:picLocks noChangeAspect="1"/>
          </p:cNvPicPr>
          <p:nvPr/>
        </p:nvPicPr>
        <p:blipFill>
          <a:blip r:embed="rId5"/>
          <a:stretch>
            <a:fillRect/>
          </a:stretch>
        </p:blipFill>
        <p:spPr>
          <a:xfrm>
            <a:off x="6995862" y="1593233"/>
            <a:ext cx="2068526" cy="1224497"/>
          </a:xfrm>
          <a:prstGeom prst="rect">
            <a:avLst/>
          </a:prstGeom>
        </p:spPr>
      </p:pic>
      <p:sp>
        <p:nvSpPr>
          <p:cNvPr id="58" name="虚尾箭头 92">
            <a:extLst>
              <a:ext uri="{FF2B5EF4-FFF2-40B4-BE49-F238E27FC236}">
                <a16:creationId xmlns:a16="http://schemas.microsoft.com/office/drawing/2014/main" id="{CD5F8071-CBE6-43BB-B69F-1B9184EE903B}"/>
              </a:ext>
            </a:extLst>
          </p:cNvPr>
          <p:cNvSpPr/>
          <p:nvPr/>
        </p:nvSpPr>
        <p:spPr bwMode="auto">
          <a:xfrm>
            <a:off x="7732578" y="4144545"/>
            <a:ext cx="391065" cy="352511"/>
          </a:xfrm>
          <a:prstGeom prst="stripedRightArrow">
            <a:avLst>
              <a:gd name="adj1" fmla="val 50000"/>
              <a:gd name="adj2" fmla="val 50000"/>
            </a:avLst>
          </a:prstGeom>
          <a:solidFill>
            <a:srgbClr val="FFC000"/>
          </a:solidFill>
          <a:ln w="3175" cap="flat" cmpd="sng" algn="ctr">
            <a:noFill/>
            <a:prstDash val="solid"/>
            <a:round/>
            <a:headEnd type="none" w="med" len="med"/>
            <a:tailEnd type="none" w="med" len="med"/>
          </a:ln>
          <a:effectLst/>
        </p:spPr>
        <p:txBody>
          <a:bodyPr vert="horz" wrap="none" lIns="91440" tIns="45720" rIns="91440" bIns="45720" numCol="1" rtlCol="0" anchor="ctr" anchorCtr="0" compatLnSpc="1"/>
          <a:lstStyle/>
          <a:p>
            <a:pPr marL="0" marR="0" indent="0" algn="l" defTabSz="914400" rtl="0" eaLnBrk="1" fontAlgn="base" latinLnBrk="0" hangingPunct="1">
              <a:lnSpc>
                <a:spcPts val="2600"/>
              </a:lnSpc>
              <a:spcBef>
                <a:spcPct val="0"/>
              </a:spcBef>
              <a:spcAft>
                <a:spcPct val="0"/>
              </a:spcAft>
              <a:buClrTx/>
              <a:buSzTx/>
              <a:buFontTx/>
              <a:buNone/>
            </a:pPr>
            <a:endParaRPr kumimoji="0" lang="zh-CN" altLang="en-US" sz="1600" b="1" i="0" u="none" strike="noStrike" cap="none" normalizeH="0" baseline="0" dirty="0">
              <a:ln>
                <a:noFill/>
              </a:ln>
              <a:solidFill>
                <a:schemeClr val="tx1"/>
              </a:solidFill>
              <a:effectLst/>
              <a:latin typeface="Times New Roman" panose="02020503050405090304" pitchFamily="18" charset="0"/>
              <a:ea typeface="宋体" pitchFamily="2" charset="-122"/>
            </a:endParaRPr>
          </a:p>
        </p:txBody>
      </p:sp>
      <p:grpSp>
        <p:nvGrpSpPr>
          <p:cNvPr id="59" name="Group 9">
            <a:extLst>
              <a:ext uri="{FF2B5EF4-FFF2-40B4-BE49-F238E27FC236}">
                <a16:creationId xmlns:a16="http://schemas.microsoft.com/office/drawing/2014/main" id="{3AE803EE-FD13-42B5-A91C-78D773FE218A}"/>
              </a:ext>
            </a:extLst>
          </p:cNvPr>
          <p:cNvGrpSpPr>
            <a:grpSpLocks/>
          </p:cNvGrpSpPr>
          <p:nvPr/>
        </p:nvGrpSpPr>
        <p:grpSpPr bwMode="auto">
          <a:xfrm>
            <a:off x="8185060" y="4045967"/>
            <a:ext cx="942537" cy="549033"/>
            <a:chOff x="1997" y="1314"/>
            <a:chExt cx="1889" cy="1009"/>
          </a:xfrm>
        </p:grpSpPr>
        <p:grpSp>
          <p:nvGrpSpPr>
            <p:cNvPr id="72" name="Group 10">
              <a:extLst>
                <a:ext uri="{FF2B5EF4-FFF2-40B4-BE49-F238E27FC236}">
                  <a16:creationId xmlns:a16="http://schemas.microsoft.com/office/drawing/2014/main" id="{85C82E08-779D-426F-A569-AEE8ECBD1FA9}"/>
                </a:ext>
              </a:extLst>
            </p:cNvPr>
            <p:cNvGrpSpPr>
              <a:grpSpLocks/>
            </p:cNvGrpSpPr>
            <p:nvPr/>
          </p:nvGrpSpPr>
          <p:grpSpPr bwMode="auto">
            <a:xfrm>
              <a:off x="1997" y="1405"/>
              <a:ext cx="1889" cy="918"/>
              <a:chOff x="1973" y="1028"/>
              <a:chExt cx="1926" cy="936"/>
            </a:xfrm>
          </p:grpSpPr>
          <p:sp>
            <p:nvSpPr>
              <p:cNvPr id="77" name="Oval 11">
                <a:extLst>
                  <a:ext uri="{FF2B5EF4-FFF2-40B4-BE49-F238E27FC236}">
                    <a16:creationId xmlns:a16="http://schemas.microsoft.com/office/drawing/2014/main" id="{3EE8BF25-FA7D-42E3-AD5D-B9618694D2C7}"/>
                  </a:ext>
                </a:extLst>
              </p:cNvPr>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pPr>
                  <a:defRPr/>
                </a:pPr>
                <a:endParaRPr lang="zh-CN" altLang="en-US">
                  <a:latin typeface="Times New Roman" panose="02020603050405020304" pitchFamily="18" charset="0"/>
                  <a:ea typeface="黑体" panose="02010609060101010101" pitchFamily="49" charset="-122"/>
                </a:endParaRPr>
              </a:p>
            </p:txBody>
          </p:sp>
          <p:sp>
            <p:nvSpPr>
              <p:cNvPr id="78" name="Oval 12">
                <a:extLst>
                  <a:ext uri="{FF2B5EF4-FFF2-40B4-BE49-F238E27FC236}">
                    <a16:creationId xmlns:a16="http://schemas.microsoft.com/office/drawing/2014/main" id="{0555086E-6090-409D-81A8-5A056FB4BE7E}"/>
                  </a:ext>
                </a:extLst>
              </p:cNvPr>
              <p:cNvSpPr>
                <a:spLocks noChangeArrowheads="1"/>
              </p:cNvSpPr>
              <p:nvPr/>
            </p:nvSpPr>
            <p:spPr bwMode="gray">
              <a:xfrm>
                <a:off x="1973" y="1028"/>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pPr>
                  <a:defRPr/>
                </a:pPr>
                <a:endParaRPr lang="zh-CN" altLang="en-US" dirty="0">
                  <a:latin typeface="Times New Roman" panose="02020603050405020304" pitchFamily="18" charset="0"/>
                  <a:ea typeface="黑体" panose="02010609060101010101" pitchFamily="49" charset="-122"/>
                </a:endParaRPr>
              </a:p>
            </p:txBody>
          </p:sp>
        </p:grpSp>
        <p:sp>
          <p:nvSpPr>
            <p:cNvPr id="73" name="Oval 13">
              <a:extLst>
                <a:ext uri="{FF2B5EF4-FFF2-40B4-BE49-F238E27FC236}">
                  <a16:creationId xmlns:a16="http://schemas.microsoft.com/office/drawing/2014/main" id="{D4EF567B-443D-4261-A2A8-35E686BFD487}"/>
                </a:ext>
              </a:extLst>
            </p:cNvPr>
            <p:cNvSpPr>
              <a:spLocks noChangeArrowheads="1"/>
            </p:cNvSpPr>
            <p:nvPr/>
          </p:nvSpPr>
          <p:spPr bwMode="gray">
            <a:xfrm>
              <a:off x="2086" y="1314"/>
              <a:ext cx="1691" cy="845"/>
            </a:xfrm>
            <a:prstGeom prst="ellipse">
              <a:avLst/>
            </a:prstGeom>
            <a:gradFill rotWithShape="1">
              <a:gsLst>
                <a:gs pos="0">
                  <a:schemeClr val="folHlink">
                    <a:gamma/>
                    <a:shade val="46275"/>
                    <a:invGamma/>
                  </a:schemeClr>
                </a:gs>
                <a:gs pos="100000">
                  <a:schemeClr val="folHlink"/>
                </a:gs>
              </a:gsLst>
              <a:lin ang="2700000" scaled="1"/>
            </a:gradFill>
            <a:ln w="9525" algn="ctr">
              <a:noFill/>
              <a:round/>
              <a:headEnd/>
              <a:tailEnd/>
            </a:ln>
            <a:effectLst/>
          </p:spPr>
          <p:txBody>
            <a:bodyPr vert="eaVert" wrap="none" anchor="ctr"/>
            <a:lstStyle/>
            <a:p>
              <a:pPr>
                <a:defRPr/>
              </a:pPr>
              <a:endParaRPr lang="zh-CN" altLang="en-US" dirty="0">
                <a:latin typeface="Times New Roman" panose="02020603050405020304" pitchFamily="18" charset="0"/>
                <a:ea typeface="黑体" panose="02010609060101010101" pitchFamily="49" charset="-122"/>
              </a:endParaRPr>
            </a:p>
          </p:txBody>
        </p:sp>
        <p:sp>
          <p:nvSpPr>
            <p:cNvPr id="74" name="Oval 14">
              <a:extLst>
                <a:ext uri="{FF2B5EF4-FFF2-40B4-BE49-F238E27FC236}">
                  <a16:creationId xmlns:a16="http://schemas.microsoft.com/office/drawing/2014/main" id="{F165B215-2980-45F9-91A9-579F0A090E43}"/>
                </a:ext>
              </a:extLst>
            </p:cNvPr>
            <p:cNvSpPr>
              <a:spLocks noChangeArrowheads="1"/>
            </p:cNvSpPr>
            <p:nvPr/>
          </p:nvSpPr>
          <p:spPr bwMode="gray">
            <a:xfrm>
              <a:off x="2108" y="1319"/>
              <a:ext cx="1650" cy="824"/>
            </a:xfrm>
            <a:prstGeom prst="ellipse">
              <a:avLst/>
            </a:prstGeom>
            <a:gradFill rotWithShape="1">
              <a:gsLst>
                <a:gs pos="0">
                  <a:schemeClr val="folHlink">
                    <a:alpha val="0"/>
                  </a:schemeClr>
                </a:gs>
                <a:gs pos="100000">
                  <a:schemeClr val="folHlink">
                    <a:gamma/>
                    <a:tint val="34902"/>
                    <a:invGamma/>
                  </a:schemeClr>
                </a:gs>
              </a:gsLst>
              <a:lin ang="2700000" scaled="1"/>
            </a:gradFill>
            <a:ln w="9525" algn="ctr">
              <a:noFill/>
              <a:round/>
              <a:headEnd/>
              <a:tailEnd/>
            </a:ln>
            <a:effectLst/>
          </p:spPr>
          <p:txBody>
            <a:bodyPr vert="eaVert" wrap="none" anchor="ctr"/>
            <a:lstStyle/>
            <a:p>
              <a:pPr>
                <a:defRPr/>
              </a:pPr>
              <a:endParaRPr lang="zh-CN" altLang="en-US">
                <a:latin typeface="Times New Roman" panose="02020603050405020304" pitchFamily="18" charset="0"/>
                <a:ea typeface="黑体" panose="02010609060101010101" pitchFamily="49" charset="-122"/>
              </a:endParaRPr>
            </a:p>
          </p:txBody>
        </p:sp>
        <p:sp>
          <p:nvSpPr>
            <p:cNvPr id="75" name="Oval 15">
              <a:extLst>
                <a:ext uri="{FF2B5EF4-FFF2-40B4-BE49-F238E27FC236}">
                  <a16:creationId xmlns:a16="http://schemas.microsoft.com/office/drawing/2014/main" id="{7D50660E-F5EB-4C3A-84E6-626A6AF57E5A}"/>
                </a:ext>
              </a:extLst>
            </p:cNvPr>
            <p:cNvSpPr>
              <a:spLocks noChangeArrowheads="1"/>
            </p:cNvSpPr>
            <p:nvPr/>
          </p:nvSpPr>
          <p:spPr bwMode="gray">
            <a:xfrm>
              <a:off x="2125" y="1327"/>
              <a:ext cx="1570" cy="770"/>
            </a:xfrm>
            <a:prstGeom prst="ellipse">
              <a:avLst/>
            </a:prstGeom>
            <a:solidFill>
              <a:srgbClr val="FFC000"/>
            </a:solidFill>
            <a:ln w="9525" algn="ctr">
              <a:noFill/>
              <a:round/>
              <a:headEnd/>
              <a:tailEnd/>
            </a:ln>
            <a:effectLst/>
          </p:spPr>
          <p:txBody>
            <a:bodyPr vert="eaVert" wrap="none" anchor="ctr"/>
            <a:lstStyle/>
            <a:p>
              <a:pPr>
                <a:defRPr/>
              </a:pPr>
              <a:endParaRPr lang="zh-CN" altLang="en-US" dirty="0">
                <a:latin typeface="Times New Roman" panose="02020603050405020304" pitchFamily="18" charset="0"/>
                <a:ea typeface="黑体" panose="02010609060101010101" pitchFamily="49" charset="-122"/>
              </a:endParaRPr>
            </a:p>
          </p:txBody>
        </p:sp>
        <p:sp>
          <p:nvSpPr>
            <p:cNvPr id="76" name="Oval 16">
              <a:extLst>
                <a:ext uri="{FF2B5EF4-FFF2-40B4-BE49-F238E27FC236}">
                  <a16:creationId xmlns:a16="http://schemas.microsoft.com/office/drawing/2014/main" id="{D7941026-331D-4BE5-9272-DD8E0B577DD1}"/>
                </a:ext>
              </a:extLst>
            </p:cNvPr>
            <p:cNvSpPr>
              <a:spLocks noChangeArrowheads="1"/>
            </p:cNvSpPr>
            <p:nvPr/>
          </p:nvSpPr>
          <p:spPr bwMode="gray">
            <a:xfrm>
              <a:off x="2214" y="1377"/>
              <a:ext cx="1481" cy="635"/>
            </a:xfrm>
            <a:prstGeom prst="ellipse">
              <a:avLst/>
            </a:prstGeom>
            <a:gradFill rotWithShape="1">
              <a:gsLst>
                <a:gs pos="0">
                  <a:schemeClr val="folHlink">
                    <a:gamma/>
                    <a:tint val="0"/>
                    <a:invGamma/>
                  </a:schemeClr>
                </a:gs>
                <a:gs pos="100000">
                  <a:schemeClr val="folHlink">
                    <a:alpha val="38000"/>
                  </a:schemeClr>
                </a:gs>
              </a:gsLst>
              <a:lin ang="2700000" scaled="1"/>
            </a:gradFill>
            <a:ln w="9525" algn="ctr">
              <a:noFill/>
              <a:round/>
              <a:headEnd/>
              <a:tailEnd/>
            </a:ln>
            <a:effectLst/>
          </p:spPr>
          <p:txBody>
            <a:bodyPr vert="horz" wrap="none" anchor="ctr"/>
            <a:lstStyle/>
            <a:p>
              <a:pPr>
                <a:defRPr/>
              </a:pPr>
              <a:r>
                <a:rPr lang="zh-CN" altLang="en-US" sz="1400" b="1" dirty="0">
                  <a:latin typeface="Times New Roman" panose="02020603050405020304" pitchFamily="18" charset="0"/>
                  <a:ea typeface="黑体" panose="02010609060101010101" pitchFamily="49" charset="-122"/>
                </a:rPr>
                <a:t>负采样</a:t>
              </a:r>
              <a:endParaRPr lang="en-US" altLang="zh-CN" sz="1400" b="1" dirty="0">
                <a:latin typeface="Times New Roman" panose="02020603050405020304" pitchFamily="18" charset="0"/>
                <a:ea typeface="黑体" panose="02010609060101010101" pitchFamily="49" charset="-122"/>
              </a:endParaRPr>
            </a:p>
          </p:txBody>
        </p:sp>
      </p:grpSp>
      <p:sp>
        <p:nvSpPr>
          <p:cNvPr id="13" name="文本框 12">
            <a:extLst>
              <a:ext uri="{FF2B5EF4-FFF2-40B4-BE49-F238E27FC236}">
                <a16:creationId xmlns:a16="http://schemas.microsoft.com/office/drawing/2014/main" id="{80E74D17-35E2-41D7-A31E-7AAFC42B8295}"/>
              </a:ext>
            </a:extLst>
          </p:cNvPr>
          <p:cNvSpPr txBox="1"/>
          <p:nvPr/>
        </p:nvSpPr>
        <p:spPr>
          <a:xfrm>
            <a:off x="7633775" y="4518821"/>
            <a:ext cx="646331" cy="276999"/>
          </a:xfrm>
          <a:prstGeom prst="rect">
            <a:avLst/>
          </a:prstGeom>
          <a:noFill/>
        </p:spPr>
        <p:txBody>
          <a:bodyPr wrap="none" rtlCol="0">
            <a:spAutoFit/>
          </a:bodyPr>
          <a:lstStyle/>
          <a:p>
            <a:r>
              <a:rPr lang="zh-CN" altLang="en-US" sz="1200" dirty="0"/>
              <a:t>不平衡</a:t>
            </a:r>
          </a:p>
        </p:txBody>
      </p:sp>
    </p:spTree>
    <p:extLst>
      <p:ext uri="{BB962C8B-B14F-4D97-AF65-F5344CB8AC3E}">
        <p14:creationId xmlns:p14="http://schemas.microsoft.com/office/powerpoint/2010/main" val="2607810780"/>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SMARTLAYOUT_SLIDE" val="1|4|NoFill|#FFFFFF|False|True|"/>
  <p:tag name="RESOURCELIBID_SMARTLAYOUT" val="556076"/>
</p:tagLst>
</file>

<file path=ppt/tags/tag63.xml><?xml version="1.0" encoding="utf-8"?>
<p:tagLst xmlns:a="http://schemas.openxmlformats.org/drawingml/2006/main" xmlns:r="http://schemas.openxmlformats.org/officeDocument/2006/relationships" xmlns:p="http://schemas.openxmlformats.org/presentationml/2006/main">
  <p:tag name="SMARTLAYOUT_SLIDE" val="1|1|NoFill|#FFFFFF|False|True|"/>
  <p:tag name="RESOURCELIBID_SMARTLAYOUT" val="556068"/>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Waveform">
      <a:dk1>
        <a:sysClr val="windowText" lastClr="000000"/>
      </a:dk1>
      <a:lt1>
        <a:sysClr val="window" lastClr="CAEACE"/>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noFill/>
        <a:noFill/>
        <a:no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CAEACE"/>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ww.99ppt.com">
  <a:themeElements>
    <a:clrScheme name="0">
      <a:dk1>
        <a:srgbClr val="000000"/>
      </a:dk1>
      <a:lt1>
        <a:srgbClr val="FFFFFF"/>
      </a:lt1>
      <a:dk2>
        <a:srgbClr val="778495"/>
      </a:dk2>
      <a:lt2>
        <a:srgbClr val="F0F0F0"/>
      </a:lt2>
      <a:accent1>
        <a:srgbClr val="4276AA"/>
      </a:accent1>
      <a:accent2>
        <a:srgbClr val="178AA1"/>
      </a:accent2>
      <a:accent3>
        <a:srgbClr val="40A693"/>
      </a:accent3>
      <a:accent4>
        <a:srgbClr val="5268A5"/>
      </a:accent4>
      <a:accent5>
        <a:srgbClr val="5E5CA2"/>
      </a:accent5>
      <a:accent6>
        <a:srgbClr val="778495"/>
      </a:accent6>
      <a:hlink>
        <a:srgbClr val="4276AA"/>
      </a:hlink>
      <a:folHlink>
        <a:srgbClr val="BFBFBF"/>
      </a:folHlink>
    </a:clrScheme>
    <a:fontScheme name="Arial+微软雅黑">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nchor="ctr">
        <a:spAutoFit/>
      </a:bodyPr>
      <a:lstStyle>
        <a:defPPr>
          <a:lnSpc>
            <a:spcPct val="120000"/>
          </a:lnSpc>
          <a:defRPr dirty="0" smtClean="0">
            <a:solidFill>
              <a:schemeClr val="tx1">
                <a:lumMod val="75000"/>
                <a:lumOff val="25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Waveform">
      <a:dk1>
        <a:sysClr val="windowText" lastClr="000000"/>
      </a:dk1>
      <a:lt1>
        <a:sysClr val="window" lastClr="CAEACE"/>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noFill/>
        <a:noFill/>
        <a:no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主题​​">
  <a:themeElements>
    <a:clrScheme name="Waveform">
      <a:dk1>
        <a:sysClr val="windowText" lastClr="000000"/>
      </a:dk1>
      <a:lt1>
        <a:sysClr val="window" lastClr="CAEACE"/>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noFill/>
        <a:noFill/>
        <a:no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主题​​">
  <a:themeElements>
    <a:clrScheme name="Waveform">
      <a:dk1>
        <a:sysClr val="windowText" lastClr="000000"/>
      </a:dk1>
      <a:lt1>
        <a:sysClr val="window" lastClr="CAEACE"/>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noFill/>
        <a:noFill/>
        <a:no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CAEACE"/>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Office">
      <a:dk1>
        <a:sysClr val="windowText" lastClr="000000"/>
      </a:dk1>
      <a:lt1>
        <a:sysClr val="window" lastClr="CAEACE"/>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636989099528524091</Template>
  <TotalTime>2120</TotalTime>
  <Words>3089</Words>
  <Application>Microsoft Office PowerPoint</Application>
  <PresentationFormat>自定义</PresentationFormat>
  <Paragraphs>506</Paragraphs>
  <Slides>25</Slides>
  <Notes>19</Notes>
  <HiddenSlides>0</HiddenSlides>
  <MMClips>0</MMClips>
  <ScaleCrop>false</ScaleCrop>
  <HeadingPairs>
    <vt:vector size="6" baseType="variant">
      <vt:variant>
        <vt:lpstr>已用的字体</vt:lpstr>
      </vt:variant>
      <vt:variant>
        <vt:i4>10</vt:i4>
      </vt:variant>
      <vt:variant>
        <vt:lpstr>主题</vt:lpstr>
      </vt:variant>
      <vt:variant>
        <vt:i4>6</vt:i4>
      </vt:variant>
      <vt:variant>
        <vt:lpstr>幻灯片标题</vt:lpstr>
      </vt:variant>
      <vt:variant>
        <vt:i4>25</vt:i4>
      </vt:variant>
    </vt:vector>
  </HeadingPairs>
  <TitlesOfParts>
    <vt:vector size="41" baseType="lpstr">
      <vt:lpstr>等线</vt:lpstr>
      <vt:lpstr>等线 Light</vt:lpstr>
      <vt:lpstr>黑体</vt:lpstr>
      <vt:lpstr>宋体</vt:lpstr>
      <vt:lpstr>微软雅黑</vt:lpstr>
      <vt:lpstr>Arial</vt:lpstr>
      <vt:lpstr>Tahoma</vt:lpstr>
      <vt:lpstr>Times New Roman</vt:lpstr>
      <vt:lpstr>Verdana</vt:lpstr>
      <vt:lpstr>Wingdings</vt:lpstr>
      <vt:lpstr>Office 主题​​</vt:lpstr>
      <vt:lpstr>自定义设计方案</vt:lpstr>
      <vt:lpstr>www.99ppt.com</vt:lpstr>
      <vt:lpstr>1_Office 主题​​</vt:lpstr>
      <vt:lpstr>2_Office 主题​​</vt:lpstr>
      <vt:lpstr>3_Office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文化运营团队-无多</dc:creator>
  <cp:lastModifiedBy>Administrator</cp:lastModifiedBy>
  <cp:revision>1167</cp:revision>
  <dcterms:created xsi:type="dcterms:W3CDTF">2020-02-22T09:28:00Z</dcterms:created>
  <dcterms:modified xsi:type="dcterms:W3CDTF">2020-12-02T14:20:19Z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2052-11.3.0.9228</vt:lpwstr>
  </property>
</Properties>
</file>